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4" r:id="rId4"/>
    <p:sldId id="272"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3"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76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014A9-608A-CA6D-6A81-89AAEED4B5A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802AB56-292B-8E4D-C7A9-5117ACBA81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AF0F774-5C61-7F26-6F80-EF77F938731A}"/>
              </a:ext>
            </a:extLst>
          </p:cNvPr>
          <p:cNvSpPr>
            <a:spLocks noGrp="1"/>
          </p:cNvSpPr>
          <p:nvPr>
            <p:ph type="dt" sz="half" idx="10"/>
          </p:nvPr>
        </p:nvSpPr>
        <p:spPr/>
        <p:txBody>
          <a:bodyPr/>
          <a:lstStyle/>
          <a:p>
            <a:fld id="{F2102447-1ABF-4665-BCC8-35A2914A195F}" type="datetimeFigureOut">
              <a:rPr lang="en-GB" smtClean="0"/>
              <a:t>05/04/2023</a:t>
            </a:fld>
            <a:endParaRPr lang="en-GB"/>
          </a:p>
        </p:txBody>
      </p:sp>
      <p:sp>
        <p:nvSpPr>
          <p:cNvPr id="5" name="Footer Placeholder 4">
            <a:extLst>
              <a:ext uri="{FF2B5EF4-FFF2-40B4-BE49-F238E27FC236}">
                <a16:creationId xmlns:a16="http://schemas.microsoft.com/office/drawing/2014/main" id="{82A5D81B-50B5-3DC9-142D-2D14821F70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D36D2E-6852-0290-52D7-E54B709D9793}"/>
              </a:ext>
            </a:extLst>
          </p:cNvPr>
          <p:cNvSpPr>
            <a:spLocks noGrp="1"/>
          </p:cNvSpPr>
          <p:nvPr>
            <p:ph type="sldNum" sz="quarter" idx="12"/>
          </p:nvPr>
        </p:nvSpPr>
        <p:spPr/>
        <p:txBody>
          <a:bodyPr/>
          <a:lstStyle/>
          <a:p>
            <a:fld id="{7AEED104-608C-44B4-9996-14958D865B32}" type="slidenum">
              <a:rPr lang="en-GB" smtClean="0"/>
              <a:t>‹#›</a:t>
            </a:fld>
            <a:endParaRPr lang="en-GB"/>
          </a:p>
        </p:txBody>
      </p:sp>
    </p:spTree>
    <p:extLst>
      <p:ext uri="{BB962C8B-B14F-4D97-AF65-F5344CB8AC3E}">
        <p14:creationId xmlns:p14="http://schemas.microsoft.com/office/powerpoint/2010/main" val="2141682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8E0D-C820-AB65-116C-41A4944E3FD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9DD4D1F-C8E2-592C-964D-864C52F9D79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63FD9A8-00D2-44F4-1D35-3CC70B625A96}"/>
              </a:ext>
            </a:extLst>
          </p:cNvPr>
          <p:cNvSpPr>
            <a:spLocks noGrp="1"/>
          </p:cNvSpPr>
          <p:nvPr>
            <p:ph type="dt" sz="half" idx="10"/>
          </p:nvPr>
        </p:nvSpPr>
        <p:spPr/>
        <p:txBody>
          <a:bodyPr/>
          <a:lstStyle/>
          <a:p>
            <a:fld id="{F2102447-1ABF-4665-BCC8-35A2914A195F}" type="datetimeFigureOut">
              <a:rPr lang="en-GB" smtClean="0"/>
              <a:t>05/04/2023</a:t>
            </a:fld>
            <a:endParaRPr lang="en-GB"/>
          </a:p>
        </p:txBody>
      </p:sp>
      <p:sp>
        <p:nvSpPr>
          <p:cNvPr id="5" name="Footer Placeholder 4">
            <a:extLst>
              <a:ext uri="{FF2B5EF4-FFF2-40B4-BE49-F238E27FC236}">
                <a16:creationId xmlns:a16="http://schemas.microsoft.com/office/drawing/2014/main" id="{3572D422-CBB7-3F35-DBF7-7AC526E1FA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B2DD60-81F4-3B03-D9FF-47E44AE510FB}"/>
              </a:ext>
            </a:extLst>
          </p:cNvPr>
          <p:cNvSpPr>
            <a:spLocks noGrp="1"/>
          </p:cNvSpPr>
          <p:nvPr>
            <p:ph type="sldNum" sz="quarter" idx="12"/>
          </p:nvPr>
        </p:nvSpPr>
        <p:spPr/>
        <p:txBody>
          <a:bodyPr/>
          <a:lstStyle/>
          <a:p>
            <a:fld id="{7AEED104-608C-44B4-9996-14958D865B32}" type="slidenum">
              <a:rPr lang="en-GB" smtClean="0"/>
              <a:t>‹#›</a:t>
            </a:fld>
            <a:endParaRPr lang="en-GB"/>
          </a:p>
        </p:txBody>
      </p:sp>
    </p:spTree>
    <p:extLst>
      <p:ext uri="{BB962C8B-B14F-4D97-AF65-F5344CB8AC3E}">
        <p14:creationId xmlns:p14="http://schemas.microsoft.com/office/powerpoint/2010/main" val="1893943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17DA6B-5680-03C9-4D7A-C641E500791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D0C8C63-5B1D-FDC7-EC42-9D9F8B1340A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8E95CAD-F32A-1264-EE32-4FEFB6422B47}"/>
              </a:ext>
            </a:extLst>
          </p:cNvPr>
          <p:cNvSpPr>
            <a:spLocks noGrp="1"/>
          </p:cNvSpPr>
          <p:nvPr>
            <p:ph type="dt" sz="half" idx="10"/>
          </p:nvPr>
        </p:nvSpPr>
        <p:spPr/>
        <p:txBody>
          <a:bodyPr/>
          <a:lstStyle/>
          <a:p>
            <a:fld id="{F2102447-1ABF-4665-BCC8-35A2914A195F}" type="datetimeFigureOut">
              <a:rPr lang="en-GB" smtClean="0"/>
              <a:t>05/04/2023</a:t>
            </a:fld>
            <a:endParaRPr lang="en-GB"/>
          </a:p>
        </p:txBody>
      </p:sp>
      <p:sp>
        <p:nvSpPr>
          <p:cNvPr id="5" name="Footer Placeholder 4">
            <a:extLst>
              <a:ext uri="{FF2B5EF4-FFF2-40B4-BE49-F238E27FC236}">
                <a16:creationId xmlns:a16="http://schemas.microsoft.com/office/drawing/2014/main" id="{05F33683-5795-C2DD-B75D-B43CE49F06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4BD1F-8761-273C-4BA7-BD5B2A0410EB}"/>
              </a:ext>
            </a:extLst>
          </p:cNvPr>
          <p:cNvSpPr>
            <a:spLocks noGrp="1"/>
          </p:cNvSpPr>
          <p:nvPr>
            <p:ph type="sldNum" sz="quarter" idx="12"/>
          </p:nvPr>
        </p:nvSpPr>
        <p:spPr/>
        <p:txBody>
          <a:bodyPr/>
          <a:lstStyle/>
          <a:p>
            <a:fld id="{7AEED104-608C-44B4-9996-14958D865B32}" type="slidenum">
              <a:rPr lang="en-GB" smtClean="0"/>
              <a:t>‹#›</a:t>
            </a:fld>
            <a:endParaRPr lang="en-GB"/>
          </a:p>
        </p:txBody>
      </p:sp>
    </p:spTree>
    <p:extLst>
      <p:ext uri="{BB962C8B-B14F-4D97-AF65-F5344CB8AC3E}">
        <p14:creationId xmlns:p14="http://schemas.microsoft.com/office/powerpoint/2010/main" val="2462846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DF5F-58DF-76DE-3D8B-991EC06FD63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6E9A9AC-25CC-0480-DE44-0259E8F49B8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7260A10-7562-B8FC-44FA-B914840C5AC1}"/>
              </a:ext>
            </a:extLst>
          </p:cNvPr>
          <p:cNvSpPr>
            <a:spLocks noGrp="1"/>
          </p:cNvSpPr>
          <p:nvPr>
            <p:ph type="dt" sz="half" idx="10"/>
          </p:nvPr>
        </p:nvSpPr>
        <p:spPr/>
        <p:txBody>
          <a:bodyPr/>
          <a:lstStyle/>
          <a:p>
            <a:fld id="{F2102447-1ABF-4665-BCC8-35A2914A195F}" type="datetimeFigureOut">
              <a:rPr lang="en-GB" smtClean="0"/>
              <a:t>05/04/2023</a:t>
            </a:fld>
            <a:endParaRPr lang="en-GB"/>
          </a:p>
        </p:txBody>
      </p:sp>
      <p:sp>
        <p:nvSpPr>
          <p:cNvPr id="5" name="Footer Placeholder 4">
            <a:extLst>
              <a:ext uri="{FF2B5EF4-FFF2-40B4-BE49-F238E27FC236}">
                <a16:creationId xmlns:a16="http://schemas.microsoft.com/office/drawing/2014/main" id="{E1BC77EE-9EE1-CD22-81BD-FA587A01B1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970371-A02C-AA10-328F-B93C8197362C}"/>
              </a:ext>
            </a:extLst>
          </p:cNvPr>
          <p:cNvSpPr>
            <a:spLocks noGrp="1"/>
          </p:cNvSpPr>
          <p:nvPr>
            <p:ph type="sldNum" sz="quarter" idx="12"/>
          </p:nvPr>
        </p:nvSpPr>
        <p:spPr/>
        <p:txBody>
          <a:bodyPr/>
          <a:lstStyle/>
          <a:p>
            <a:fld id="{7AEED104-608C-44B4-9996-14958D865B32}" type="slidenum">
              <a:rPr lang="en-GB" smtClean="0"/>
              <a:t>‹#›</a:t>
            </a:fld>
            <a:endParaRPr lang="en-GB"/>
          </a:p>
        </p:txBody>
      </p:sp>
    </p:spTree>
    <p:extLst>
      <p:ext uri="{BB962C8B-B14F-4D97-AF65-F5344CB8AC3E}">
        <p14:creationId xmlns:p14="http://schemas.microsoft.com/office/powerpoint/2010/main" val="4001674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36E78-935F-5E08-06C6-5629DAFEF7F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62EDCEA-1E10-1CFD-9B51-1E23DD7484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6179614-EDDC-01BF-033C-6CBD76C8EE46}"/>
              </a:ext>
            </a:extLst>
          </p:cNvPr>
          <p:cNvSpPr>
            <a:spLocks noGrp="1"/>
          </p:cNvSpPr>
          <p:nvPr>
            <p:ph type="dt" sz="half" idx="10"/>
          </p:nvPr>
        </p:nvSpPr>
        <p:spPr/>
        <p:txBody>
          <a:bodyPr/>
          <a:lstStyle/>
          <a:p>
            <a:fld id="{F2102447-1ABF-4665-BCC8-35A2914A195F}" type="datetimeFigureOut">
              <a:rPr lang="en-GB" smtClean="0"/>
              <a:t>05/04/2023</a:t>
            </a:fld>
            <a:endParaRPr lang="en-GB"/>
          </a:p>
        </p:txBody>
      </p:sp>
      <p:sp>
        <p:nvSpPr>
          <p:cNvPr id="5" name="Footer Placeholder 4">
            <a:extLst>
              <a:ext uri="{FF2B5EF4-FFF2-40B4-BE49-F238E27FC236}">
                <a16:creationId xmlns:a16="http://schemas.microsoft.com/office/drawing/2014/main" id="{E01CA83A-096F-70D2-A744-64F35882EE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A4CCBC-AE1C-9C47-EC50-4F8CD19B693B}"/>
              </a:ext>
            </a:extLst>
          </p:cNvPr>
          <p:cNvSpPr>
            <a:spLocks noGrp="1"/>
          </p:cNvSpPr>
          <p:nvPr>
            <p:ph type="sldNum" sz="quarter" idx="12"/>
          </p:nvPr>
        </p:nvSpPr>
        <p:spPr/>
        <p:txBody>
          <a:bodyPr/>
          <a:lstStyle/>
          <a:p>
            <a:fld id="{7AEED104-608C-44B4-9996-14958D865B32}" type="slidenum">
              <a:rPr lang="en-GB" smtClean="0"/>
              <a:t>‹#›</a:t>
            </a:fld>
            <a:endParaRPr lang="en-GB"/>
          </a:p>
        </p:txBody>
      </p:sp>
    </p:spTree>
    <p:extLst>
      <p:ext uri="{BB962C8B-B14F-4D97-AF65-F5344CB8AC3E}">
        <p14:creationId xmlns:p14="http://schemas.microsoft.com/office/powerpoint/2010/main" val="7226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9594-FDB2-55F8-6E97-EC511CBAE6F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022DE9E-769B-A74A-16DA-320FC8037A0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93E03C6-DD74-76E6-917B-569FDF4EAFF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0255101-E342-DF8C-FAF3-E2613FD2CC18}"/>
              </a:ext>
            </a:extLst>
          </p:cNvPr>
          <p:cNvSpPr>
            <a:spLocks noGrp="1"/>
          </p:cNvSpPr>
          <p:nvPr>
            <p:ph type="dt" sz="half" idx="10"/>
          </p:nvPr>
        </p:nvSpPr>
        <p:spPr/>
        <p:txBody>
          <a:bodyPr/>
          <a:lstStyle/>
          <a:p>
            <a:fld id="{F2102447-1ABF-4665-BCC8-35A2914A195F}" type="datetimeFigureOut">
              <a:rPr lang="en-GB" smtClean="0"/>
              <a:t>05/04/2023</a:t>
            </a:fld>
            <a:endParaRPr lang="en-GB"/>
          </a:p>
        </p:txBody>
      </p:sp>
      <p:sp>
        <p:nvSpPr>
          <p:cNvPr id="6" name="Footer Placeholder 5">
            <a:extLst>
              <a:ext uri="{FF2B5EF4-FFF2-40B4-BE49-F238E27FC236}">
                <a16:creationId xmlns:a16="http://schemas.microsoft.com/office/drawing/2014/main" id="{91419C8A-52CC-53D2-793B-A2A9C1E4C4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814FD5-0940-62C7-622D-A017741FCB9C}"/>
              </a:ext>
            </a:extLst>
          </p:cNvPr>
          <p:cNvSpPr>
            <a:spLocks noGrp="1"/>
          </p:cNvSpPr>
          <p:nvPr>
            <p:ph type="sldNum" sz="quarter" idx="12"/>
          </p:nvPr>
        </p:nvSpPr>
        <p:spPr/>
        <p:txBody>
          <a:bodyPr/>
          <a:lstStyle/>
          <a:p>
            <a:fld id="{7AEED104-608C-44B4-9996-14958D865B32}" type="slidenum">
              <a:rPr lang="en-GB" smtClean="0"/>
              <a:t>‹#›</a:t>
            </a:fld>
            <a:endParaRPr lang="en-GB"/>
          </a:p>
        </p:txBody>
      </p:sp>
    </p:spTree>
    <p:extLst>
      <p:ext uri="{BB962C8B-B14F-4D97-AF65-F5344CB8AC3E}">
        <p14:creationId xmlns:p14="http://schemas.microsoft.com/office/powerpoint/2010/main" val="3458942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843C3-7012-2D74-3AF4-AC644934B66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B32A6136-630F-3CDB-2DBC-BA2BE5C8BB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F30B4AD-AA32-F3F1-8410-03550195655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7FEDEDB-F8D7-B006-661C-4A8CCC7306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0A416B0-0CBB-59AE-61DA-9811D87244B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BB75ED1-9136-9FC2-F91B-B533991274EA}"/>
              </a:ext>
            </a:extLst>
          </p:cNvPr>
          <p:cNvSpPr>
            <a:spLocks noGrp="1"/>
          </p:cNvSpPr>
          <p:nvPr>
            <p:ph type="dt" sz="half" idx="10"/>
          </p:nvPr>
        </p:nvSpPr>
        <p:spPr/>
        <p:txBody>
          <a:bodyPr/>
          <a:lstStyle/>
          <a:p>
            <a:fld id="{F2102447-1ABF-4665-BCC8-35A2914A195F}" type="datetimeFigureOut">
              <a:rPr lang="en-GB" smtClean="0"/>
              <a:t>05/04/2023</a:t>
            </a:fld>
            <a:endParaRPr lang="en-GB"/>
          </a:p>
        </p:txBody>
      </p:sp>
      <p:sp>
        <p:nvSpPr>
          <p:cNvPr id="8" name="Footer Placeholder 7">
            <a:extLst>
              <a:ext uri="{FF2B5EF4-FFF2-40B4-BE49-F238E27FC236}">
                <a16:creationId xmlns:a16="http://schemas.microsoft.com/office/drawing/2014/main" id="{3615A05C-4CF8-22EC-4E18-316D29FEEB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168983C-BA24-F4A7-E1F0-C3FCBA99E974}"/>
              </a:ext>
            </a:extLst>
          </p:cNvPr>
          <p:cNvSpPr>
            <a:spLocks noGrp="1"/>
          </p:cNvSpPr>
          <p:nvPr>
            <p:ph type="sldNum" sz="quarter" idx="12"/>
          </p:nvPr>
        </p:nvSpPr>
        <p:spPr/>
        <p:txBody>
          <a:bodyPr/>
          <a:lstStyle/>
          <a:p>
            <a:fld id="{7AEED104-608C-44B4-9996-14958D865B32}" type="slidenum">
              <a:rPr lang="en-GB" smtClean="0"/>
              <a:t>‹#›</a:t>
            </a:fld>
            <a:endParaRPr lang="en-GB"/>
          </a:p>
        </p:txBody>
      </p:sp>
    </p:spTree>
    <p:extLst>
      <p:ext uri="{BB962C8B-B14F-4D97-AF65-F5344CB8AC3E}">
        <p14:creationId xmlns:p14="http://schemas.microsoft.com/office/powerpoint/2010/main" val="4235433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A5E9C-0071-2529-3406-B3024508D4D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D3ABBF9-8430-C861-6D8C-894658B61963}"/>
              </a:ext>
            </a:extLst>
          </p:cNvPr>
          <p:cNvSpPr>
            <a:spLocks noGrp="1"/>
          </p:cNvSpPr>
          <p:nvPr>
            <p:ph type="dt" sz="half" idx="10"/>
          </p:nvPr>
        </p:nvSpPr>
        <p:spPr/>
        <p:txBody>
          <a:bodyPr/>
          <a:lstStyle/>
          <a:p>
            <a:fld id="{F2102447-1ABF-4665-BCC8-35A2914A195F}" type="datetimeFigureOut">
              <a:rPr lang="en-GB" smtClean="0"/>
              <a:t>05/04/2023</a:t>
            </a:fld>
            <a:endParaRPr lang="en-GB"/>
          </a:p>
        </p:txBody>
      </p:sp>
      <p:sp>
        <p:nvSpPr>
          <p:cNvPr id="4" name="Footer Placeholder 3">
            <a:extLst>
              <a:ext uri="{FF2B5EF4-FFF2-40B4-BE49-F238E27FC236}">
                <a16:creationId xmlns:a16="http://schemas.microsoft.com/office/drawing/2014/main" id="{02AF1449-5491-8D38-9409-29C8AC4516A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0DF9107-C224-A628-6DFE-D2EAF50A7A02}"/>
              </a:ext>
            </a:extLst>
          </p:cNvPr>
          <p:cNvSpPr>
            <a:spLocks noGrp="1"/>
          </p:cNvSpPr>
          <p:nvPr>
            <p:ph type="sldNum" sz="quarter" idx="12"/>
          </p:nvPr>
        </p:nvSpPr>
        <p:spPr/>
        <p:txBody>
          <a:bodyPr/>
          <a:lstStyle/>
          <a:p>
            <a:fld id="{7AEED104-608C-44B4-9996-14958D865B32}" type="slidenum">
              <a:rPr lang="en-GB" smtClean="0"/>
              <a:t>‹#›</a:t>
            </a:fld>
            <a:endParaRPr lang="en-GB"/>
          </a:p>
        </p:txBody>
      </p:sp>
    </p:spTree>
    <p:extLst>
      <p:ext uri="{BB962C8B-B14F-4D97-AF65-F5344CB8AC3E}">
        <p14:creationId xmlns:p14="http://schemas.microsoft.com/office/powerpoint/2010/main" val="8487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C9C7E7-8981-0BF7-DBBB-492E88499A55}"/>
              </a:ext>
            </a:extLst>
          </p:cNvPr>
          <p:cNvSpPr>
            <a:spLocks noGrp="1"/>
          </p:cNvSpPr>
          <p:nvPr>
            <p:ph type="dt" sz="half" idx="10"/>
          </p:nvPr>
        </p:nvSpPr>
        <p:spPr/>
        <p:txBody>
          <a:bodyPr/>
          <a:lstStyle/>
          <a:p>
            <a:fld id="{F2102447-1ABF-4665-BCC8-35A2914A195F}" type="datetimeFigureOut">
              <a:rPr lang="en-GB" smtClean="0"/>
              <a:t>05/04/2023</a:t>
            </a:fld>
            <a:endParaRPr lang="en-GB"/>
          </a:p>
        </p:txBody>
      </p:sp>
      <p:sp>
        <p:nvSpPr>
          <p:cNvPr id="3" name="Footer Placeholder 2">
            <a:extLst>
              <a:ext uri="{FF2B5EF4-FFF2-40B4-BE49-F238E27FC236}">
                <a16:creationId xmlns:a16="http://schemas.microsoft.com/office/drawing/2014/main" id="{1D0EE195-C652-9C28-3A3D-863C994586B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BC458BB-4F1F-5C7D-0810-AF94A4D7457E}"/>
              </a:ext>
            </a:extLst>
          </p:cNvPr>
          <p:cNvSpPr>
            <a:spLocks noGrp="1"/>
          </p:cNvSpPr>
          <p:nvPr>
            <p:ph type="sldNum" sz="quarter" idx="12"/>
          </p:nvPr>
        </p:nvSpPr>
        <p:spPr/>
        <p:txBody>
          <a:bodyPr/>
          <a:lstStyle/>
          <a:p>
            <a:fld id="{7AEED104-608C-44B4-9996-14958D865B32}" type="slidenum">
              <a:rPr lang="en-GB" smtClean="0"/>
              <a:t>‹#›</a:t>
            </a:fld>
            <a:endParaRPr lang="en-GB"/>
          </a:p>
        </p:txBody>
      </p:sp>
    </p:spTree>
    <p:extLst>
      <p:ext uri="{BB962C8B-B14F-4D97-AF65-F5344CB8AC3E}">
        <p14:creationId xmlns:p14="http://schemas.microsoft.com/office/powerpoint/2010/main" val="3107317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94380-903F-29E8-9F23-ADD6FE4C0AC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A9AA230-343A-B532-AC79-4A95BA23FF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2702B7D-0FD1-FCA5-CBFD-DAE496A65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EFA261E-85CB-BFD3-EF03-111984F1DFAD}"/>
              </a:ext>
            </a:extLst>
          </p:cNvPr>
          <p:cNvSpPr>
            <a:spLocks noGrp="1"/>
          </p:cNvSpPr>
          <p:nvPr>
            <p:ph type="dt" sz="half" idx="10"/>
          </p:nvPr>
        </p:nvSpPr>
        <p:spPr/>
        <p:txBody>
          <a:bodyPr/>
          <a:lstStyle/>
          <a:p>
            <a:fld id="{F2102447-1ABF-4665-BCC8-35A2914A195F}" type="datetimeFigureOut">
              <a:rPr lang="en-GB" smtClean="0"/>
              <a:t>05/04/2023</a:t>
            </a:fld>
            <a:endParaRPr lang="en-GB"/>
          </a:p>
        </p:txBody>
      </p:sp>
      <p:sp>
        <p:nvSpPr>
          <p:cNvPr id="6" name="Footer Placeholder 5">
            <a:extLst>
              <a:ext uri="{FF2B5EF4-FFF2-40B4-BE49-F238E27FC236}">
                <a16:creationId xmlns:a16="http://schemas.microsoft.com/office/drawing/2014/main" id="{A819D83B-F9AA-3707-AEEB-32B994F5FF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AF4F1C-B9D2-8343-F70D-71897E7996B2}"/>
              </a:ext>
            </a:extLst>
          </p:cNvPr>
          <p:cNvSpPr>
            <a:spLocks noGrp="1"/>
          </p:cNvSpPr>
          <p:nvPr>
            <p:ph type="sldNum" sz="quarter" idx="12"/>
          </p:nvPr>
        </p:nvSpPr>
        <p:spPr/>
        <p:txBody>
          <a:bodyPr/>
          <a:lstStyle/>
          <a:p>
            <a:fld id="{7AEED104-608C-44B4-9996-14958D865B32}" type="slidenum">
              <a:rPr lang="en-GB" smtClean="0"/>
              <a:t>‹#›</a:t>
            </a:fld>
            <a:endParaRPr lang="en-GB"/>
          </a:p>
        </p:txBody>
      </p:sp>
    </p:spTree>
    <p:extLst>
      <p:ext uri="{BB962C8B-B14F-4D97-AF65-F5344CB8AC3E}">
        <p14:creationId xmlns:p14="http://schemas.microsoft.com/office/powerpoint/2010/main" val="1571252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4C0D8-1E4E-625D-841A-EFF6B775B83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D93722B-264A-A461-9462-383B86F7DB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6DD0EF0-7E3C-1D1E-C42A-BB3F52D40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4790376-2FFB-1D03-6247-BFC4366C55CE}"/>
              </a:ext>
            </a:extLst>
          </p:cNvPr>
          <p:cNvSpPr>
            <a:spLocks noGrp="1"/>
          </p:cNvSpPr>
          <p:nvPr>
            <p:ph type="dt" sz="half" idx="10"/>
          </p:nvPr>
        </p:nvSpPr>
        <p:spPr/>
        <p:txBody>
          <a:bodyPr/>
          <a:lstStyle/>
          <a:p>
            <a:fld id="{F2102447-1ABF-4665-BCC8-35A2914A195F}" type="datetimeFigureOut">
              <a:rPr lang="en-GB" smtClean="0"/>
              <a:t>05/04/2023</a:t>
            </a:fld>
            <a:endParaRPr lang="en-GB"/>
          </a:p>
        </p:txBody>
      </p:sp>
      <p:sp>
        <p:nvSpPr>
          <p:cNvPr id="6" name="Footer Placeholder 5">
            <a:extLst>
              <a:ext uri="{FF2B5EF4-FFF2-40B4-BE49-F238E27FC236}">
                <a16:creationId xmlns:a16="http://schemas.microsoft.com/office/drawing/2014/main" id="{A008B868-08AE-08EE-2300-5EC4880D11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BD5A38-A8C6-5C66-4508-6018732BFEA8}"/>
              </a:ext>
            </a:extLst>
          </p:cNvPr>
          <p:cNvSpPr>
            <a:spLocks noGrp="1"/>
          </p:cNvSpPr>
          <p:nvPr>
            <p:ph type="sldNum" sz="quarter" idx="12"/>
          </p:nvPr>
        </p:nvSpPr>
        <p:spPr/>
        <p:txBody>
          <a:bodyPr/>
          <a:lstStyle/>
          <a:p>
            <a:fld id="{7AEED104-608C-44B4-9996-14958D865B32}" type="slidenum">
              <a:rPr lang="en-GB" smtClean="0"/>
              <a:t>‹#›</a:t>
            </a:fld>
            <a:endParaRPr lang="en-GB"/>
          </a:p>
        </p:txBody>
      </p:sp>
    </p:spTree>
    <p:extLst>
      <p:ext uri="{BB962C8B-B14F-4D97-AF65-F5344CB8AC3E}">
        <p14:creationId xmlns:p14="http://schemas.microsoft.com/office/powerpoint/2010/main" val="1932366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D9D556-9733-C4E0-B76E-5D85247C00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584E31D-0555-88BB-9F04-40AA1C6D16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72AE61D-838E-9446-8AD0-CAE6DFBE95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02447-1ABF-4665-BCC8-35A2914A195F}" type="datetimeFigureOut">
              <a:rPr lang="en-GB" smtClean="0"/>
              <a:t>05/04/2023</a:t>
            </a:fld>
            <a:endParaRPr lang="en-GB"/>
          </a:p>
        </p:txBody>
      </p:sp>
      <p:sp>
        <p:nvSpPr>
          <p:cNvPr id="5" name="Footer Placeholder 4">
            <a:extLst>
              <a:ext uri="{FF2B5EF4-FFF2-40B4-BE49-F238E27FC236}">
                <a16:creationId xmlns:a16="http://schemas.microsoft.com/office/drawing/2014/main" id="{82EE24DD-3BBB-791B-DC9A-6A2FCEDE2A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A4CCD6-F5B9-F8C8-1D4A-1B93575320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ED104-608C-44B4-9996-14958D865B32}" type="slidenum">
              <a:rPr lang="en-GB" smtClean="0"/>
              <a:t>‹#›</a:t>
            </a:fld>
            <a:endParaRPr lang="en-GB"/>
          </a:p>
        </p:txBody>
      </p:sp>
    </p:spTree>
    <p:extLst>
      <p:ext uri="{BB962C8B-B14F-4D97-AF65-F5344CB8AC3E}">
        <p14:creationId xmlns:p14="http://schemas.microsoft.com/office/powerpoint/2010/main" val="1032672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aqa.org.uk/exams-administration/results-days/post-results/copy-of-marked-pap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ubble sheet test paper and pencil">
            <a:extLst>
              <a:ext uri="{FF2B5EF4-FFF2-40B4-BE49-F238E27FC236}">
                <a16:creationId xmlns:a16="http://schemas.microsoft.com/office/drawing/2014/main" id="{EAE01D3A-56CD-9CD8-F4C2-8412A24058EB}"/>
              </a:ext>
            </a:extLst>
          </p:cNvPr>
          <p:cNvPicPr>
            <a:picLocks noChangeAspect="1"/>
          </p:cNvPicPr>
          <p:nvPr/>
        </p:nvPicPr>
        <p:blipFill rotWithShape="1">
          <a:blip r:embed="rId2"/>
          <a:srcRect l="9091" t="21329"/>
          <a:stretch/>
        </p:blipFill>
        <p:spPr>
          <a:xfrm>
            <a:off x="20" y="10"/>
            <a:ext cx="12191981" cy="6857990"/>
          </a:xfrm>
          <a:prstGeom prst="rect">
            <a:avLst/>
          </a:prstGeom>
        </p:spPr>
      </p:pic>
      <p:sp>
        <p:nvSpPr>
          <p:cNvPr id="15" name="Rectangle 14">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373A25-B71D-4F5C-46CD-F3F45D941C11}"/>
              </a:ext>
            </a:extLst>
          </p:cNvPr>
          <p:cNvSpPr>
            <a:spLocks noGrp="1"/>
          </p:cNvSpPr>
          <p:nvPr>
            <p:ph type="ctrTitle"/>
          </p:nvPr>
        </p:nvSpPr>
        <p:spPr>
          <a:xfrm>
            <a:off x="404553" y="3091928"/>
            <a:ext cx="9078562" cy="2387600"/>
          </a:xfrm>
        </p:spPr>
        <p:txBody>
          <a:bodyPr>
            <a:normAutofit/>
          </a:bodyPr>
          <a:lstStyle/>
          <a:p>
            <a:r>
              <a:rPr lang="en-GB" sz="6600" dirty="0"/>
              <a:t>Summer Exams</a:t>
            </a:r>
            <a:br>
              <a:rPr lang="en-GB" sz="6600" dirty="0"/>
            </a:br>
            <a:r>
              <a:rPr lang="en-GB" sz="6600" dirty="0"/>
              <a:t>2023</a:t>
            </a:r>
          </a:p>
        </p:txBody>
      </p:sp>
      <p:sp>
        <p:nvSpPr>
          <p:cNvPr id="17" name="Rectangle: Rounded Corners 16">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876789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D8FD-32FE-B3FE-6800-2F389B09E01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1D8AC40-2AA9-3FCB-B4CC-245E7ADA9B0A}"/>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60AEFF6F-AD55-72A4-8307-73B52AD93021}"/>
              </a:ext>
            </a:extLst>
          </p:cNvPr>
          <p:cNvPicPr>
            <a:picLocks noChangeAspect="1"/>
          </p:cNvPicPr>
          <p:nvPr/>
        </p:nvPicPr>
        <p:blipFill>
          <a:blip r:embed="rId2"/>
          <a:stretch>
            <a:fillRect/>
          </a:stretch>
        </p:blipFill>
        <p:spPr>
          <a:xfrm>
            <a:off x="934163" y="0"/>
            <a:ext cx="10323674" cy="6858000"/>
          </a:xfrm>
          <a:prstGeom prst="rect">
            <a:avLst/>
          </a:prstGeom>
        </p:spPr>
      </p:pic>
    </p:spTree>
    <p:extLst>
      <p:ext uri="{BB962C8B-B14F-4D97-AF65-F5344CB8AC3E}">
        <p14:creationId xmlns:p14="http://schemas.microsoft.com/office/powerpoint/2010/main" val="4231304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CFBF3-99B4-8F05-970A-48927FFD9DD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70C208A-9928-D0BF-39F4-18D799904DA8}"/>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03517F7-0C13-C3CB-477B-303F9EB49312}"/>
              </a:ext>
            </a:extLst>
          </p:cNvPr>
          <p:cNvPicPr>
            <a:picLocks noChangeAspect="1"/>
          </p:cNvPicPr>
          <p:nvPr/>
        </p:nvPicPr>
        <p:blipFill>
          <a:blip r:embed="rId2"/>
          <a:stretch>
            <a:fillRect/>
          </a:stretch>
        </p:blipFill>
        <p:spPr>
          <a:xfrm>
            <a:off x="966179" y="0"/>
            <a:ext cx="10259641" cy="6858000"/>
          </a:xfrm>
          <a:prstGeom prst="rect">
            <a:avLst/>
          </a:prstGeom>
        </p:spPr>
      </p:pic>
    </p:spTree>
    <p:extLst>
      <p:ext uri="{BB962C8B-B14F-4D97-AF65-F5344CB8AC3E}">
        <p14:creationId xmlns:p14="http://schemas.microsoft.com/office/powerpoint/2010/main" val="4014170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689E7-62E1-DB09-BCD0-F2ABBD42AE3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A9F8DC9-B909-D288-E68E-B53AB2773E4D}"/>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085DB229-1F64-CEFF-0932-D25EA40A7346}"/>
              </a:ext>
            </a:extLst>
          </p:cNvPr>
          <p:cNvPicPr>
            <a:picLocks noChangeAspect="1"/>
          </p:cNvPicPr>
          <p:nvPr/>
        </p:nvPicPr>
        <p:blipFill>
          <a:blip r:embed="rId2"/>
          <a:stretch>
            <a:fillRect/>
          </a:stretch>
        </p:blipFill>
        <p:spPr>
          <a:xfrm>
            <a:off x="587829" y="0"/>
            <a:ext cx="10606314" cy="6858000"/>
          </a:xfrm>
          <a:prstGeom prst="rect">
            <a:avLst/>
          </a:prstGeom>
        </p:spPr>
      </p:pic>
    </p:spTree>
    <p:extLst>
      <p:ext uri="{BB962C8B-B14F-4D97-AF65-F5344CB8AC3E}">
        <p14:creationId xmlns:p14="http://schemas.microsoft.com/office/powerpoint/2010/main" val="185411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EFAB-8A79-BBCF-2EF2-D9E5E9624D4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5D35C02-A226-3083-E3F4-9291665A93FD}"/>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5F667345-6BAA-56FE-C44A-C83726D243AB}"/>
              </a:ext>
            </a:extLst>
          </p:cNvPr>
          <p:cNvPicPr>
            <a:picLocks noChangeAspect="1"/>
          </p:cNvPicPr>
          <p:nvPr/>
        </p:nvPicPr>
        <p:blipFill>
          <a:blip r:embed="rId2"/>
          <a:stretch>
            <a:fillRect/>
          </a:stretch>
        </p:blipFill>
        <p:spPr>
          <a:xfrm>
            <a:off x="642900" y="0"/>
            <a:ext cx="10515600" cy="6858000"/>
          </a:xfrm>
          <a:prstGeom prst="rect">
            <a:avLst/>
          </a:prstGeom>
        </p:spPr>
      </p:pic>
    </p:spTree>
    <p:extLst>
      <p:ext uri="{BB962C8B-B14F-4D97-AF65-F5344CB8AC3E}">
        <p14:creationId xmlns:p14="http://schemas.microsoft.com/office/powerpoint/2010/main" val="3840585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C4D4C-BF84-C3A9-9FF9-59678A0FC42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D79E77F-D5BE-D343-5BAB-2B7E0878A3BA}"/>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3323927-7D3D-01D5-22F9-9189940C7736}"/>
              </a:ext>
            </a:extLst>
          </p:cNvPr>
          <p:cNvPicPr>
            <a:picLocks noChangeAspect="1"/>
          </p:cNvPicPr>
          <p:nvPr/>
        </p:nvPicPr>
        <p:blipFill>
          <a:blip r:embed="rId2"/>
          <a:stretch>
            <a:fillRect/>
          </a:stretch>
        </p:blipFill>
        <p:spPr>
          <a:xfrm>
            <a:off x="391886" y="0"/>
            <a:ext cx="11103428" cy="6858000"/>
          </a:xfrm>
          <a:prstGeom prst="rect">
            <a:avLst/>
          </a:prstGeom>
        </p:spPr>
      </p:pic>
    </p:spTree>
    <p:extLst>
      <p:ext uri="{BB962C8B-B14F-4D97-AF65-F5344CB8AC3E}">
        <p14:creationId xmlns:p14="http://schemas.microsoft.com/office/powerpoint/2010/main" val="4256611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4AC44-CA0C-1FAE-326A-4537BBAD37A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C36AAF2-EE79-009C-AD7B-C307226970A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E98C4EB5-67FA-28CA-28F0-7506D28DF604}"/>
              </a:ext>
            </a:extLst>
          </p:cNvPr>
          <p:cNvPicPr>
            <a:picLocks noChangeAspect="1"/>
          </p:cNvPicPr>
          <p:nvPr/>
        </p:nvPicPr>
        <p:blipFill>
          <a:blip r:embed="rId2"/>
          <a:stretch>
            <a:fillRect/>
          </a:stretch>
        </p:blipFill>
        <p:spPr>
          <a:xfrm>
            <a:off x="973046" y="0"/>
            <a:ext cx="10245907" cy="6858000"/>
          </a:xfrm>
          <a:prstGeom prst="rect">
            <a:avLst/>
          </a:prstGeom>
        </p:spPr>
      </p:pic>
    </p:spTree>
    <p:extLst>
      <p:ext uri="{BB962C8B-B14F-4D97-AF65-F5344CB8AC3E}">
        <p14:creationId xmlns:p14="http://schemas.microsoft.com/office/powerpoint/2010/main" val="564869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C726D-8429-DAF6-61B9-6F1A233F9D2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F2EFB70-B0F8-8236-5BCF-97105814A43D}"/>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972F848-3103-7ED5-BE96-2C4F16ACB572}"/>
              </a:ext>
            </a:extLst>
          </p:cNvPr>
          <p:cNvPicPr>
            <a:picLocks noChangeAspect="1"/>
          </p:cNvPicPr>
          <p:nvPr/>
        </p:nvPicPr>
        <p:blipFill>
          <a:blip r:embed="rId2"/>
          <a:stretch>
            <a:fillRect/>
          </a:stretch>
        </p:blipFill>
        <p:spPr>
          <a:xfrm>
            <a:off x="513184" y="0"/>
            <a:ext cx="10944808" cy="6858000"/>
          </a:xfrm>
          <a:prstGeom prst="rect">
            <a:avLst/>
          </a:prstGeom>
        </p:spPr>
      </p:pic>
    </p:spTree>
    <p:extLst>
      <p:ext uri="{BB962C8B-B14F-4D97-AF65-F5344CB8AC3E}">
        <p14:creationId xmlns:p14="http://schemas.microsoft.com/office/powerpoint/2010/main" val="33530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B693-F705-0FBA-CCD4-85E6D1B519D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9649336-A7D8-50C4-BF3F-040D9B67F7DC}"/>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63BB647B-4C89-217D-D1B7-BEA6B04A227E}"/>
              </a:ext>
            </a:extLst>
          </p:cNvPr>
          <p:cNvPicPr>
            <a:picLocks noChangeAspect="1"/>
          </p:cNvPicPr>
          <p:nvPr/>
        </p:nvPicPr>
        <p:blipFill>
          <a:blip r:embed="rId2"/>
          <a:stretch>
            <a:fillRect/>
          </a:stretch>
        </p:blipFill>
        <p:spPr>
          <a:xfrm>
            <a:off x="522514" y="0"/>
            <a:ext cx="10963470" cy="6858000"/>
          </a:xfrm>
          <a:prstGeom prst="rect">
            <a:avLst/>
          </a:prstGeom>
        </p:spPr>
      </p:pic>
    </p:spTree>
    <p:extLst>
      <p:ext uri="{BB962C8B-B14F-4D97-AF65-F5344CB8AC3E}">
        <p14:creationId xmlns:p14="http://schemas.microsoft.com/office/powerpoint/2010/main" val="3184692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16B8-5789-6C7B-CFA5-E920778CD613}"/>
              </a:ext>
            </a:extLst>
          </p:cNvPr>
          <p:cNvSpPr>
            <a:spLocks noGrp="1"/>
          </p:cNvSpPr>
          <p:nvPr>
            <p:ph type="title"/>
          </p:nvPr>
        </p:nvSpPr>
        <p:spPr/>
        <p:txBody>
          <a:bodyPr/>
          <a:lstStyle/>
          <a:p>
            <a:r>
              <a:rPr lang="en-GB" dirty="0"/>
              <a:t>What if I am ill on the day of the exam?</a:t>
            </a:r>
          </a:p>
        </p:txBody>
      </p:sp>
      <p:sp>
        <p:nvSpPr>
          <p:cNvPr id="3" name="Content Placeholder 2">
            <a:extLst>
              <a:ext uri="{FF2B5EF4-FFF2-40B4-BE49-F238E27FC236}">
                <a16:creationId xmlns:a16="http://schemas.microsoft.com/office/drawing/2014/main" id="{C52CE026-BDFF-0CB0-2DD9-969175B182E1}"/>
              </a:ext>
            </a:extLst>
          </p:cNvPr>
          <p:cNvSpPr>
            <a:spLocks noGrp="1"/>
          </p:cNvSpPr>
          <p:nvPr>
            <p:ph idx="1"/>
          </p:nvPr>
        </p:nvSpPr>
        <p:spPr/>
        <p:txBody>
          <a:bodyPr/>
          <a:lstStyle/>
          <a:p>
            <a:r>
              <a:rPr lang="en-GB" dirty="0"/>
              <a:t>Special consideration is given to a candidate who has temporarily experienced illness, injury or some other event outside of their control at the time of the assessment. It is applied when the issue or event has had, or is reasonably likely to have had, a material effect on a candidate’s ability to take an assessment or demonstrate his or her normal level of attainment in an assessment.</a:t>
            </a:r>
          </a:p>
          <a:p>
            <a:endParaRPr lang="en-GB" dirty="0"/>
          </a:p>
          <a:p>
            <a:r>
              <a:rPr lang="en-GB" dirty="0"/>
              <a:t>Often 3% applied to an event e.g. death to a close relative or 2% for illness at the time of the examination</a:t>
            </a:r>
          </a:p>
          <a:p>
            <a:pPr marL="0" indent="0">
              <a:buNone/>
            </a:pPr>
            <a:endParaRPr lang="en-GB" dirty="0"/>
          </a:p>
        </p:txBody>
      </p:sp>
    </p:spTree>
    <p:extLst>
      <p:ext uri="{BB962C8B-B14F-4D97-AF65-F5344CB8AC3E}">
        <p14:creationId xmlns:p14="http://schemas.microsoft.com/office/powerpoint/2010/main" val="2906772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E65E8-31D6-7AC7-E97C-7A4A549E7C4A}"/>
              </a:ext>
            </a:extLst>
          </p:cNvPr>
          <p:cNvSpPr>
            <a:spLocks noGrp="1"/>
          </p:cNvSpPr>
          <p:nvPr>
            <p:ph type="title"/>
          </p:nvPr>
        </p:nvSpPr>
        <p:spPr/>
        <p:txBody>
          <a:bodyPr/>
          <a:lstStyle/>
          <a:p>
            <a:r>
              <a:rPr lang="en-GB" dirty="0"/>
              <a:t>Results Day 2023</a:t>
            </a:r>
          </a:p>
        </p:txBody>
      </p:sp>
      <p:sp>
        <p:nvSpPr>
          <p:cNvPr id="3" name="Content Placeholder 2">
            <a:extLst>
              <a:ext uri="{FF2B5EF4-FFF2-40B4-BE49-F238E27FC236}">
                <a16:creationId xmlns:a16="http://schemas.microsoft.com/office/drawing/2014/main" id="{C468F025-90A1-E006-ACF3-7B0D6556E483}"/>
              </a:ext>
            </a:extLst>
          </p:cNvPr>
          <p:cNvSpPr>
            <a:spLocks noGrp="1"/>
          </p:cNvSpPr>
          <p:nvPr>
            <p:ph idx="1"/>
          </p:nvPr>
        </p:nvSpPr>
        <p:spPr/>
        <p:txBody>
          <a:bodyPr/>
          <a:lstStyle/>
          <a:p>
            <a:r>
              <a:rPr lang="en-GB" dirty="0"/>
              <a:t>Thursday 24</a:t>
            </a:r>
            <a:r>
              <a:rPr lang="en-GB" baseline="30000" dirty="0"/>
              <a:t>th</a:t>
            </a:r>
            <a:r>
              <a:rPr lang="en-GB" dirty="0"/>
              <a:t> August from 10 am</a:t>
            </a:r>
          </a:p>
          <a:p>
            <a:r>
              <a:rPr lang="en-GB" dirty="0"/>
              <a:t>Sign up to 6</a:t>
            </a:r>
            <a:r>
              <a:rPr lang="en-GB" baseline="30000" dirty="0"/>
              <a:t>th</a:t>
            </a:r>
            <a:r>
              <a:rPr lang="en-GB" dirty="0"/>
              <a:t> form</a:t>
            </a:r>
          </a:p>
          <a:p>
            <a:r>
              <a:rPr lang="en-GB" dirty="0"/>
              <a:t>Appeal? </a:t>
            </a:r>
          </a:p>
          <a:p>
            <a:pPr marL="0" indent="0">
              <a:buNone/>
            </a:pPr>
            <a:r>
              <a:rPr lang="en-GB" b="0" i="0" dirty="0">
                <a:solidFill>
                  <a:srgbClr val="412878"/>
                </a:solidFill>
                <a:effectLst/>
                <a:latin typeface="AQAChevinMedium"/>
              </a:rPr>
              <a:t>	Access to scripts - </a:t>
            </a:r>
            <a:r>
              <a:rPr lang="en-GB" sz="1400" b="0" i="0" dirty="0">
                <a:solidFill>
                  <a:srgbClr val="4B4B4B"/>
                </a:solidFill>
                <a:effectLst/>
                <a:latin typeface="Verdana" panose="020B0604030504040204" pitchFamily="34" charset="0"/>
              </a:rPr>
              <a:t>You can request a </a:t>
            </a:r>
            <a:r>
              <a:rPr lang="en-GB" sz="1400" b="0" i="0" u="none" strike="noStrike" dirty="0">
                <a:solidFill>
                  <a:srgbClr val="2F71AC"/>
                </a:solidFill>
                <a:effectLst/>
                <a:latin typeface="Verdana" panose="020B0604030504040204" pitchFamily="34" charset="0"/>
                <a:hlinkClick r:id="rId2" tooltip="Copy of marked paper (access to scripts)"/>
              </a:rPr>
              <a:t>priority copy of the marked exam paper</a:t>
            </a:r>
            <a:r>
              <a:rPr lang="en-GB" sz="1400" b="0" i="0" dirty="0">
                <a:solidFill>
                  <a:srgbClr val="4B4B4B"/>
                </a:solidFill>
                <a:effectLst/>
                <a:latin typeface="Verdana" panose="020B0604030504040204" pitchFamily="34" charset="0"/>
              </a:rPr>
              <a:t> to help you to 	decide whether to request a review of marking or a clerical re-check</a:t>
            </a:r>
          </a:p>
          <a:p>
            <a:pPr marL="0" indent="0">
              <a:buNone/>
            </a:pPr>
            <a:r>
              <a:rPr lang="en-GB" b="0" i="0" dirty="0">
                <a:solidFill>
                  <a:srgbClr val="412878"/>
                </a:solidFill>
                <a:effectLst/>
                <a:latin typeface="AQAChevinMedium"/>
              </a:rPr>
              <a:t>	Review of marking - </a:t>
            </a:r>
            <a:r>
              <a:rPr lang="en-GB" sz="1400" b="0" i="0" dirty="0">
                <a:solidFill>
                  <a:srgbClr val="4B4B4B"/>
                </a:solidFill>
                <a:effectLst/>
                <a:latin typeface="Verdana" panose="020B0604030504040204" pitchFamily="34" charset="0"/>
              </a:rPr>
              <a:t>If you request a review of marking, your grade(s) may be lowered, 	confirmed or raised following the review. We will ask you for written consent before we request this 	service on your behalf.</a:t>
            </a:r>
          </a:p>
          <a:p>
            <a:pPr marL="0" indent="0">
              <a:buNone/>
            </a:pPr>
            <a:endParaRPr lang="en-GB" b="0" i="0" dirty="0">
              <a:solidFill>
                <a:srgbClr val="412878"/>
              </a:solidFill>
              <a:effectLst/>
              <a:latin typeface="AQAChevinMedium"/>
            </a:endParaRPr>
          </a:p>
          <a:p>
            <a:pPr marL="0" indent="0">
              <a:buNone/>
            </a:pPr>
            <a:endParaRPr lang="en-GB" b="0" i="0" dirty="0">
              <a:solidFill>
                <a:srgbClr val="412878"/>
              </a:solidFill>
              <a:effectLst/>
              <a:latin typeface="AQAChevinMedium"/>
            </a:endParaRPr>
          </a:p>
          <a:p>
            <a:endParaRPr lang="en-GB" dirty="0"/>
          </a:p>
          <a:p>
            <a:pPr marL="0" indent="0">
              <a:buNone/>
            </a:pPr>
            <a:endParaRPr lang="en-GB" dirty="0"/>
          </a:p>
        </p:txBody>
      </p:sp>
    </p:spTree>
    <p:extLst>
      <p:ext uri="{BB962C8B-B14F-4D97-AF65-F5344CB8AC3E}">
        <p14:creationId xmlns:p14="http://schemas.microsoft.com/office/powerpoint/2010/main" val="2146794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C80EC1-4BFE-63E8-122E-FC29166D36A3}"/>
              </a:ext>
            </a:extLst>
          </p:cNvPr>
          <p:cNvSpPr>
            <a:spLocks noGrp="1"/>
          </p:cNvSpPr>
          <p:nvPr>
            <p:ph type="title"/>
          </p:nvPr>
        </p:nvSpPr>
        <p:spPr>
          <a:xfrm>
            <a:off x="5297762" y="329184"/>
            <a:ext cx="6251110" cy="1783080"/>
          </a:xfrm>
        </p:spPr>
        <p:txBody>
          <a:bodyPr anchor="b">
            <a:normAutofit/>
          </a:bodyPr>
          <a:lstStyle/>
          <a:p>
            <a:r>
              <a:rPr lang="en-GB" sz="5400" dirty="0"/>
              <a:t>In the run up to and during exams…..</a:t>
            </a:r>
          </a:p>
        </p:txBody>
      </p:sp>
      <p:pic>
        <p:nvPicPr>
          <p:cNvPr id="5" name="Picture 4">
            <a:extLst>
              <a:ext uri="{FF2B5EF4-FFF2-40B4-BE49-F238E27FC236}">
                <a16:creationId xmlns:a16="http://schemas.microsoft.com/office/drawing/2014/main" id="{8F73111D-554A-71EB-6EA5-FC638C40D8EF}"/>
              </a:ext>
            </a:extLst>
          </p:cNvPr>
          <p:cNvPicPr>
            <a:picLocks noChangeAspect="1"/>
          </p:cNvPicPr>
          <p:nvPr/>
        </p:nvPicPr>
        <p:blipFill rotWithShape="1">
          <a:blip r:embed="rId2"/>
          <a:srcRect l="57643" r="415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43859-4EF0-56E3-0994-AD63D556A823}"/>
              </a:ext>
            </a:extLst>
          </p:cNvPr>
          <p:cNvSpPr>
            <a:spLocks noGrp="1"/>
          </p:cNvSpPr>
          <p:nvPr>
            <p:ph idx="1"/>
          </p:nvPr>
        </p:nvSpPr>
        <p:spPr>
          <a:xfrm>
            <a:off x="5297762" y="2706624"/>
            <a:ext cx="6251110" cy="3483864"/>
          </a:xfrm>
        </p:spPr>
        <p:txBody>
          <a:bodyPr>
            <a:normAutofit/>
          </a:bodyPr>
          <a:lstStyle/>
          <a:p>
            <a:r>
              <a:rPr lang="en-GB" sz="2200"/>
              <a:t>Equipment</a:t>
            </a:r>
          </a:p>
          <a:p>
            <a:r>
              <a:rPr lang="en-GB" sz="2200"/>
              <a:t>Sleep</a:t>
            </a:r>
          </a:p>
          <a:p>
            <a:r>
              <a:rPr lang="en-GB" sz="2200"/>
              <a:t>Diet/Hydration</a:t>
            </a:r>
          </a:p>
          <a:p>
            <a:r>
              <a:rPr lang="en-GB" sz="2200"/>
              <a:t>Environment</a:t>
            </a:r>
          </a:p>
          <a:p>
            <a:r>
              <a:rPr lang="en-GB" sz="2200"/>
              <a:t>Physical wellbeing</a:t>
            </a:r>
          </a:p>
          <a:p>
            <a:r>
              <a:rPr lang="en-GB" sz="2200"/>
              <a:t>Relaxation</a:t>
            </a:r>
          </a:p>
          <a:p>
            <a:r>
              <a:rPr lang="en-GB" sz="2200"/>
              <a:t>Breaks</a:t>
            </a:r>
          </a:p>
          <a:p>
            <a:endParaRPr lang="en-GB" sz="2200"/>
          </a:p>
          <a:p>
            <a:endParaRPr lang="en-GB" sz="2200"/>
          </a:p>
          <a:p>
            <a:endParaRPr lang="en-GB" sz="2200"/>
          </a:p>
        </p:txBody>
      </p:sp>
    </p:spTree>
    <p:extLst>
      <p:ext uri="{BB962C8B-B14F-4D97-AF65-F5344CB8AC3E}">
        <p14:creationId xmlns:p14="http://schemas.microsoft.com/office/powerpoint/2010/main" val="3213551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B630F2-C230-D8B1-DCB8-28B6A12F2C35}"/>
              </a:ext>
            </a:extLst>
          </p:cNvPr>
          <p:cNvSpPr>
            <a:spLocks noGrp="1"/>
          </p:cNvSpPr>
          <p:nvPr>
            <p:ph type="title"/>
          </p:nvPr>
        </p:nvSpPr>
        <p:spPr>
          <a:xfrm>
            <a:off x="838200" y="365125"/>
            <a:ext cx="10515600" cy="1325563"/>
          </a:xfrm>
        </p:spPr>
        <p:txBody>
          <a:bodyPr>
            <a:normAutofit/>
          </a:bodyPr>
          <a:lstStyle/>
          <a:p>
            <a:r>
              <a:rPr lang="en-GB" sz="5400" dirty="0"/>
              <a:t>Exam dates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603DD0-07AD-EBFA-6513-8E2009E45F74}"/>
              </a:ext>
            </a:extLst>
          </p:cNvPr>
          <p:cNvSpPr>
            <a:spLocks noGrp="1"/>
          </p:cNvSpPr>
          <p:nvPr>
            <p:ph idx="1"/>
          </p:nvPr>
        </p:nvSpPr>
        <p:spPr>
          <a:xfrm>
            <a:off x="838200" y="1929384"/>
            <a:ext cx="10515600" cy="4251960"/>
          </a:xfrm>
        </p:spPr>
        <p:txBody>
          <a:bodyPr>
            <a:normAutofit/>
          </a:bodyPr>
          <a:lstStyle/>
          <a:p>
            <a:r>
              <a:rPr lang="en-GB" sz="2200" b="0" dirty="0">
                <a:effectLst/>
                <a:latin typeface="proxima-nova"/>
              </a:rPr>
              <a:t>The summer 2023 exam series runs from Monday 15th May 2023 to Tuesday 20th June 2023, please also note the contingency date below.</a:t>
            </a:r>
          </a:p>
          <a:p>
            <a:r>
              <a:rPr lang="en-GB" sz="2200" b="0" dirty="0">
                <a:effectLst/>
                <a:latin typeface="proxima-nova"/>
              </a:rPr>
              <a:t>Exams will start at 9am in the morning or 1pm in the afternoon.</a:t>
            </a:r>
          </a:p>
          <a:p>
            <a:r>
              <a:rPr lang="en-GB" sz="2200" b="1" dirty="0">
                <a:effectLst/>
                <a:latin typeface="proxima-nova"/>
              </a:rPr>
              <a:t>We remind candidates sitting exams this summer that they will need to make sure that they are available until the contingency date of Wednesday 28th June 2023 .</a:t>
            </a:r>
            <a:endParaRPr lang="en-GB" sz="2200" b="0" dirty="0">
              <a:effectLst/>
              <a:latin typeface="proxima-nova"/>
            </a:endParaRPr>
          </a:p>
          <a:p>
            <a:endParaRPr lang="en-GB" sz="2200" dirty="0"/>
          </a:p>
        </p:txBody>
      </p:sp>
      <p:pic>
        <p:nvPicPr>
          <p:cNvPr id="1026" name="Picture 2" descr="Examination Information - Walthamstow Hall">
            <a:extLst>
              <a:ext uri="{FF2B5EF4-FFF2-40B4-BE49-F238E27FC236}">
                <a16:creationId xmlns:a16="http://schemas.microsoft.com/office/drawing/2014/main" id="{C00E50DF-F3EE-5591-F157-AE85E3BD3C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10" y="4041789"/>
            <a:ext cx="3558819" cy="2373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159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73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6F6D89-D4F6-782D-B955-C5CE05CE3D5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Equipment</a:t>
            </a:r>
          </a:p>
        </p:txBody>
      </p:sp>
      <p:sp>
        <p:nvSpPr>
          <p:cNvPr id="8" name="TextBox 7">
            <a:extLst>
              <a:ext uri="{FF2B5EF4-FFF2-40B4-BE49-F238E27FC236}">
                <a16:creationId xmlns:a16="http://schemas.microsoft.com/office/drawing/2014/main" id="{61EB75CC-1F79-B8E7-BF4D-5597F1004B58}"/>
              </a:ext>
            </a:extLst>
          </p:cNvPr>
          <p:cNvSpPr txBox="1"/>
          <p:nvPr/>
        </p:nvSpPr>
        <p:spPr>
          <a:xfrm>
            <a:off x="3392434" y="270588"/>
            <a:ext cx="8149533" cy="369332"/>
          </a:xfrm>
          <a:prstGeom prst="rect">
            <a:avLst/>
          </a:prstGeom>
          <a:noFill/>
        </p:spPr>
        <p:txBody>
          <a:bodyPr wrap="square" rtlCol="0">
            <a:spAutoFit/>
          </a:bodyPr>
          <a:lstStyle/>
          <a:p>
            <a:r>
              <a:rPr lang="en-GB" dirty="0"/>
              <a:t>What’s in my bag?</a:t>
            </a:r>
          </a:p>
        </p:txBody>
      </p:sp>
      <p:pic>
        <p:nvPicPr>
          <p:cNvPr id="10" name="Picture 9">
            <a:extLst>
              <a:ext uri="{FF2B5EF4-FFF2-40B4-BE49-F238E27FC236}">
                <a16:creationId xmlns:a16="http://schemas.microsoft.com/office/drawing/2014/main" id="{5686FD98-5C50-38D9-460D-81674CEA825A}"/>
              </a:ext>
            </a:extLst>
          </p:cNvPr>
          <p:cNvPicPr>
            <a:picLocks noChangeAspect="1"/>
          </p:cNvPicPr>
          <p:nvPr/>
        </p:nvPicPr>
        <p:blipFill>
          <a:blip r:embed="rId2"/>
          <a:stretch>
            <a:fillRect/>
          </a:stretch>
        </p:blipFill>
        <p:spPr>
          <a:xfrm>
            <a:off x="4032514" y="836256"/>
            <a:ext cx="3219450" cy="5751156"/>
          </a:xfrm>
          <a:prstGeom prst="rect">
            <a:avLst/>
          </a:prstGeom>
        </p:spPr>
      </p:pic>
      <p:pic>
        <p:nvPicPr>
          <p:cNvPr id="13" name="Picture 12">
            <a:extLst>
              <a:ext uri="{FF2B5EF4-FFF2-40B4-BE49-F238E27FC236}">
                <a16:creationId xmlns:a16="http://schemas.microsoft.com/office/drawing/2014/main" id="{4BDD6C13-1B2F-E8F2-2DFF-F565F82BF645}"/>
              </a:ext>
            </a:extLst>
          </p:cNvPr>
          <p:cNvPicPr>
            <a:picLocks noChangeAspect="1"/>
          </p:cNvPicPr>
          <p:nvPr/>
        </p:nvPicPr>
        <p:blipFill>
          <a:blip r:embed="rId3"/>
          <a:stretch>
            <a:fillRect/>
          </a:stretch>
        </p:blipFill>
        <p:spPr>
          <a:xfrm>
            <a:off x="8036057" y="528929"/>
            <a:ext cx="3371850" cy="6229350"/>
          </a:xfrm>
          <a:prstGeom prst="rect">
            <a:avLst/>
          </a:prstGeom>
        </p:spPr>
      </p:pic>
    </p:spTree>
    <p:extLst>
      <p:ext uri="{BB962C8B-B14F-4D97-AF65-F5344CB8AC3E}">
        <p14:creationId xmlns:p14="http://schemas.microsoft.com/office/powerpoint/2010/main" val="35501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EA9AB-C149-68B0-06F6-8227C61A93D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D4F5C99-DADB-05B7-4929-92AA1C1F6150}"/>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6B888E31-85FF-4745-AD30-352B6B3505DB}"/>
              </a:ext>
            </a:extLst>
          </p:cNvPr>
          <p:cNvPicPr>
            <a:picLocks noChangeAspect="1"/>
          </p:cNvPicPr>
          <p:nvPr/>
        </p:nvPicPr>
        <p:blipFill>
          <a:blip r:embed="rId2"/>
          <a:stretch>
            <a:fillRect/>
          </a:stretch>
        </p:blipFill>
        <p:spPr>
          <a:xfrm>
            <a:off x="302004" y="0"/>
            <a:ext cx="10947633" cy="6858000"/>
          </a:xfrm>
          <a:prstGeom prst="rect">
            <a:avLst/>
          </a:prstGeom>
        </p:spPr>
      </p:pic>
    </p:spTree>
    <p:extLst>
      <p:ext uri="{BB962C8B-B14F-4D97-AF65-F5344CB8AC3E}">
        <p14:creationId xmlns:p14="http://schemas.microsoft.com/office/powerpoint/2010/main" val="2514789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9FAEE-A319-6882-D01A-F7DBE6D2538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6848623-40C5-95DE-2963-F6A9001CB05D}"/>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359980BC-78B7-8C3F-4951-83DDA6AC30C3}"/>
              </a:ext>
            </a:extLst>
          </p:cNvPr>
          <p:cNvPicPr>
            <a:picLocks noChangeAspect="1"/>
          </p:cNvPicPr>
          <p:nvPr/>
        </p:nvPicPr>
        <p:blipFill>
          <a:blip r:embed="rId2"/>
          <a:stretch>
            <a:fillRect/>
          </a:stretch>
        </p:blipFill>
        <p:spPr>
          <a:xfrm>
            <a:off x="602816" y="176168"/>
            <a:ext cx="10515600" cy="6388217"/>
          </a:xfrm>
          <a:prstGeom prst="rect">
            <a:avLst/>
          </a:prstGeom>
        </p:spPr>
      </p:pic>
    </p:spTree>
    <p:extLst>
      <p:ext uri="{BB962C8B-B14F-4D97-AF65-F5344CB8AC3E}">
        <p14:creationId xmlns:p14="http://schemas.microsoft.com/office/powerpoint/2010/main" val="4140525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603CF-0B6A-8C0F-FEB1-9BADC549F1E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633D70B-06FC-80F9-23AE-EC1214E80E5D}"/>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CB65FF8D-6C83-96EC-0560-6247D003A986}"/>
              </a:ext>
            </a:extLst>
          </p:cNvPr>
          <p:cNvPicPr>
            <a:picLocks noChangeAspect="1"/>
          </p:cNvPicPr>
          <p:nvPr/>
        </p:nvPicPr>
        <p:blipFill>
          <a:blip r:embed="rId2"/>
          <a:stretch>
            <a:fillRect/>
          </a:stretch>
        </p:blipFill>
        <p:spPr>
          <a:xfrm>
            <a:off x="233265" y="0"/>
            <a:ext cx="11280711" cy="6858000"/>
          </a:xfrm>
          <a:prstGeom prst="rect">
            <a:avLst/>
          </a:prstGeom>
        </p:spPr>
      </p:pic>
    </p:spTree>
    <p:extLst>
      <p:ext uri="{BB962C8B-B14F-4D97-AF65-F5344CB8AC3E}">
        <p14:creationId xmlns:p14="http://schemas.microsoft.com/office/powerpoint/2010/main" val="3163086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4215E-D5F6-77F3-EA69-F06E8A63F92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D700D5E-ED61-496E-45FD-DD0FA05B2BA5}"/>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64D1E765-D30D-3ED9-18D1-47C241B26788}"/>
              </a:ext>
            </a:extLst>
          </p:cNvPr>
          <p:cNvPicPr>
            <a:picLocks noChangeAspect="1"/>
          </p:cNvPicPr>
          <p:nvPr/>
        </p:nvPicPr>
        <p:blipFill>
          <a:blip r:embed="rId2"/>
          <a:stretch>
            <a:fillRect/>
          </a:stretch>
        </p:blipFill>
        <p:spPr>
          <a:xfrm>
            <a:off x="961644" y="0"/>
            <a:ext cx="10268712" cy="6858000"/>
          </a:xfrm>
          <a:prstGeom prst="rect">
            <a:avLst/>
          </a:prstGeom>
        </p:spPr>
      </p:pic>
    </p:spTree>
    <p:extLst>
      <p:ext uri="{BB962C8B-B14F-4D97-AF65-F5344CB8AC3E}">
        <p14:creationId xmlns:p14="http://schemas.microsoft.com/office/powerpoint/2010/main" val="1123283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FC839-A5B7-11A9-968D-089BFCC0A6D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C0B9F13-F48C-1BBF-1AC6-43F1884A943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810EC01-2703-9161-3216-8F548ECF7AD0}"/>
              </a:ext>
            </a:extLst>
          </p:cNvPr>
          <p:cNvPicPr>
            <a:picLocks noChangeAspect="1"/>
          </p:cNvPicPr>
          <p:nvPr/>
        </p:nvPicPr>
        <p:blipFill>
          <a:blip r:embed="rId2"/>
          <a:stretch>
            <a:fillRect/>
          </a:stretch>
        </p:blipFill>
        <p:spPr>
          <a:xfrm>
            <a:off x="723900" y="0"/>
            <a:ext cx="10515600" cy="6858000"/>
          </a:xfrm>
          <a:prstGeom prst="rect">
            <a:avLst/>
          </a:prstGeom>
        </p:spPr>
      </p:pic>
    </p:spTree>
    <p:extLst>
      <p:ext uri="{BB962C8B-B14F-4D97-AF65-F5344CB8AC3E}">
        <p14:creationId xmlns:p14="http://schemas.microsoft.com/office/powerpoint/2010/main" val="3204811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305</Words>
  <Application>Microsoft Office PowerPoint</Application>
  <PresentationFormat>Widescreen</PresentationFormat>
  <Paragraphs>28</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AQAChevinMedium</vt:lpstr>
      <vt:lpstr>Arial</vt:lpstr>
      <vt:lpstr>Calibri</vt:lpstr>
      <vt:lpstr>Calibri Light</vt:lpstr>
      <vt:lpstr>proxima-nova</vt:lpstr>
      <vt:lpstr>Verdana</vt:lpstr>
      <vt:lpstr>Office Theme</vt:lpstr>
      <vt:lpstr>Summer Exams 2023</vt:lpstr>
      <vt:lpstr>In the run up to and during exams…..</vt:lpstr>
      <vt:lpstr>Exam dates</vt:lpstr>
      <vt:lpstr>Equipment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if I am ill on the day of the exam?</vt:lpstr>
      <vt:lpstr>Results Day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Exams</dc:title>
  <dc:creator>Simon Murphy</dc:creator>
  <cp:lastModifiedBy>Aaron</cp:lastModifiedBy>
  <cp:revision>5</cp:revision>
  <dcterms:created xsi:type="dcterms:W3CDTF">2023-01-30T14:42:17Z</dcterms:created>
  <dcterms:modified xsi:type="dcterms:W3CDTF">2023-04-05T08:29:29Z</dcterms:modified>
</cp:coreProperties>
</file>