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F0CEF-2216-6B8A-D884-D6280D0AA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880EF-6838-B4F8-4372-3F18F580E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0326C-0ED8-DDBC-DA8B-C55535496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EAA6A-7EC4-C0E8-EB01-62486EB13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755C6-8902-DEBF-5432-3F1FFE10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00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3A04D-A179-D12C-656D-8CC7958E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34F29-23E1-0821-825A-C4D2EA8E9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0707A-500D-0DEA-15E2-6F5A06A69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C25CA-8068-36E4-6ABB-81E367FC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F59CE-11E5-60A5-B2E7-CCC167D9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54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A67B86-C102-FB61-F804-B0C8CA726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031930-EEE2-E448-DDE4-E32AE0382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8C77E-7434-F2FA-A409-852D05D82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97FA2-E967-CF5C-CDE5-AE0923DF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36767-305D-8084-CF7B-FA503A91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23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1449C-0DBE-50CF-6090-F7A0B768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63415-EAB6-1B8B-9DD0-7BF19D529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22A10-84E6-A55C-1F1F-6720D4FB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985A9-3916-BCBB-BB76-BA4E60497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46A6E-15F4-461E-478B-3EE8E0644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0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2B6BA-A619-853A-8AB3-229B2E4F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E3503-0ED9-5C5C-7744-955864FCE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AFD7C-9611-98B2-ADCD-FEE008A6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CE902-1A27-9D22-8E80-2F883D6D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B1A03-AB76-10B8-F3BF-7EC370CD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8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F19B-E95D-F6B0-0561-2D11A97A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1759-DCE2-3698-CE7A-9BB378000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4AB8E-1720-B1C6-EF80-E83C586AF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85372-457C-F463-731B-998E01E1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E97BE-158F-F0EC-4841-403C1BBD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AFED9-F0E8-8977-DDA7-FB979926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2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0E44-6E2C-B83B-6F0C-9030F820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722C5-D3EE-0B73-1E65-171473E4F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F8847-B32C-8703-FF50-9CBF44281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C299B-DFDD-594B-F638-734AFE2D7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1C70C-1F76-88F7-A37C-6E546020E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0C2F03-54C6-F92A-031D-132F3BDA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46A492-4B8F-FC88-BEFA-7C259825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8FB737-886A-1B88-09D0-5E870A8F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9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9CA7-0D7C-4D5B-2E49-807552CA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CD7DB-12FA-A30D-EE7C-75913CF3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7FCEB-B7BA-F90E-710F-191D6F48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02F3B-2B77-902A-3728-8DB015F7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0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A87F2D-F321-DF1E-FE20-E1A71C7E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AFE8C5-56B7-75C4-A9E8-28073B1F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84CD1-D667-306C-0FFD-61713777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97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4CF9-D3A6-23FD-1C36-7CDBE0F98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FE67A-3D4C-B12F-AEDC-FE927121C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EC8F0-72E2-A30C-16F5-41BFE6102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A319C-9E14-15C1-295C-1DE6F803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EF787-4D16-B77E-D56A-5FADF10C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B8AE1-813A-7633-BAD0-A1FB22BC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27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F086C-A679-1D58-957F-B77E1EFB6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1B8D50-259C-FACA-3990-8CFC0ABCA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9CE2F-B7D1-9772-6C71-0B7DCA6CA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A93F1-2CC9-1CFF-A402-18802A925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0DB54-4AE6-2871-62CE-E5583F5E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E30C5-B2B2-19AE-055D-6CE0AA53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5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FEED5-5476-079D-B11A-09EBED4E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D4C1C-712E-EFD4-8332-6973B463E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6A74D-00E4-4E74-14A6-EF5E3E772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417C-C0DB-4B54-B65C-964BC6211632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749DB-CAC8-C123-2129-1EAF7BC2F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EE095-4AF1-8D86-44DA-821A7959B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am.ac.uk/" TargetMode="External"/><Relationship Id="rId13" Type="http://schemas.openxmlformats.org/officeDocument/2006/relationships/hyperlink" Target="https://tinyurl.com/22fzvszj" TargetMode="External"/><Relationship Id="rId3" Type="http://schemas.openxmlformats.org/officeDocument/2006/relationships/hyperlink" Target="https://tinyurl.com/39wnadan" TargetMode="External"/><Relationship Id="rId7" Type="http://schemas.openxmlformats.org/officeDocument/2006/relationships/hyperlink" Target="https://tinyurl.com/4c4jvh4k" TargetMode="External"/><Relationship Id="rId12" Type="http://schemas.openxmlformats.org/officeDocument/2006/relationships/hyperlink" Target="https://www.designcurial.com/" TargetMode="External"/><Relationship Id="rId17" Type="http://schemas.openxmlformats.org/officeDocument/2006/relationships/hyperlink" Target="https://tinyurl.com/b46dse49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tinyurl.com/yfhjnv2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inyurl.com/yhexvt88" TargetMode="External"/><Relationship Id="rId11" Type="http://schemas.openxmlformats.org/officeDocument/2006/relationships/hyperlink" Target="https://www.dexigner.com/" TargetMode="External"/><Relationship Id="rId5" Type="http://schemas.openxmlformats.org/officeDocument/2006/relationships/hyperlink" Target="https://tinyurl.com/2uhkjm4u" TargetMode="External"/><Relationship Id="rId15" Type="http://schemas.openxmlformats.org/officeDocument/2006/relationships/hyperlink" Target="https://tinyurl.com/5ftck4x6" TargetMode="External"/><Relationship Id="rId10" Type="http://schemas.openxmlformats.org/officeDocument/2006/relationships/hyperlink" Target="https://tinyurl.com/3jcn9am6" TargetMode="External"/><Relationship Id="rId4" Type="http://schemas.openxmlformats.org/officeDocument/2006/relationships/hyperlink" Target="https://tinyurl.com/37axrzhz" TargetMode="External"/><Relationship Id="rId9" Type="http://schemas.openxmlformats.org/officeDocument/2006/relationships/hyperlink" Target="https://www.designcouncil.org.uk/" TargetMode="External"/><Relationship Id="rId14" Type="http://schemas.openxmlformats.org/officeDocument/2006/relationships/hyperlink" Target="https://tinyurl.com/8na4xb7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Coloured pencils on black background">
            <a:extLst>
              <a:ext uri="{FF2B5EF4-FFF2-40B4-BE49-F238E27FC236}">
                <a16:creationId xmlns:a16="http://schemas.microsoft.com/office/drawing/2014/main" id="{3A6A00DC-0504-3D95-54C3-37CE24815D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98" b="8232"/>
          <a:stretch/>
        </p:blipFill>
        <p:spPr>
          <a:xfrm>
            <a:off x="1" y="-13031"/>
            <a:ext cx="12191999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4CC92-ED59-AADC-82AA-F33B255F8F2F}"/>
              </a:ext>
            </a:extLst>
          </p:cNvPr>
          <p:cNvSpPr txBox="1"/>
          <p:nvPr/>
        </p:nvSpPr>
        <p:spPr>
          <a:xfrm>
            <a:off x="194791" y="2909641"/>
            <a:ext cx="11799367" cy="10911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 spc="-3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LEVEL PRODUCT DESIGN INDEPENDENT STUDY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5E6423-117C-D811-49E5-54B71E38194D}"/>
              </a:ext>
            </a:extLst>
          </p:cNvPr>
          <p:cNvSpPr txBox="1"/>
          <p:nvPr/>
        </p:nvSpPr>
        <p:spPr>
          <a:xfrm>
            <a:off x="7003534" y="219395"/>
            <a:ext cx="411899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Pearson Edexcel website:</a:t>
            </a:r>
          </a:p>
          <a:p>
            <a:r>
              <a:rPr lang="en-GB" dirty="0">
                <a:solidFill>
                  <a:schemeClr val="bg1"/>
                </a:solidFill>
              </a:rPr>
              <a:t>Specification:</a:t>
            </a:r>
          </a:p>
          <a:p>
            <a:r>
              <a:rPr lang="en-GB" dirty="0">
                <a:solidFill>
                  <a:schemeClr val="bg1"/>
                </a:solidFill>
                <a:hlinkClick r:id="rId3"/>
              </a:rPr>
              <a:t>https://tinyurl.com/39wnadan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Past papers:</a:t>
            </a:r>
          </a:p>
          <a:p>
            <a:r>
              <a:rPr lang="en-GB" dirty="0">
                <a:solidFill>
                  <a:schemeClr val="bg1"/>
                </a:solidFill>
                <a:hlinkClick r:id="rId4"/>
              </a:rPr>
              <a:t>https://tinyurl.com/37axrzhz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8EBD20-5A6C-B58C-C39D-D520D603C02C}"/>
              </a:ext>
            </a:extLst>
          </p:cNvPr>
          <p:cNvSpPr txBox="1"/>
          <p:nvPr/>
        </p:nvSpPr>
        <p:spPr>
          <a:xfrm>
            <a:off x="132574" y="234163"/>
            <a:ext cx="411899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Recommended textbook</a:t>
            </a:r>
          </a:p>
          <a:p>
            <a:r>
              <a:rPr lang="en-GB" dirty="0">
                <a:solidFill>
                  <a:schemeClr val="bg1"/>
                </a:solidFill>
              </a:rPr>
              <a:t>My Revision Notes: Pearson Edexcel A Level Design and Technology (Product Design) </a:t>
            </a:r>
          </a:p>
          <a:p>
            <a:r>
              <a:rPr lang="en-GB" dirty="0">
                <a:solidFill>
                  <a:schemeClr val="bg1"/>
                </a:solidFill>
                <a:hlinkClick r:id="rId5"/>
              </a:rPr>
              <a:t>https://tinyurl.com/2uhkjm4u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Edexcel online textbook </a:t>
            </a:r>
          </a:p>
          <a:p>
            <a:r>
              <a:rPr lang="en-GB" dirty="0">
                <a:solidFill>
                  <a:schemeClr val="bg1"/>
                </a:solidFill>
              </a:rPr>
              <a:t>(old version, but theory elements still relevant for component 2)</a:t>
            </a:r>
          </a:p>
          <a:p>
            <a:r>
              <a:rPr lang="en-GB" dirty="0">
                <a:solidFill>
                  <a:schemeClr val="bg1"/>
                </a:solidFill>
                <a:hlinkClick r:id="rId6"/>
              </a:rPr>
              <a:t>https://tinyurl.com/yhexvt88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892A17-834A-0BE8-B2DD-8C886E82E4DD}"/>
              </a:ext>
            </a:extLst>
          </p:cNvPr>
          <p:cNvSpPr txBox="1"/>
          <p:nvPr/>
        </p:nvSpPr>
        <p:spPr>
          <a:xfrm>
            <a:off x="7003534" y="4171220"/>
            <a:ext cx="57576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Further reading:</a:t>
            </a:r>
          </a:p>
          <a:p>
            <a:r>
              <a:rPr lang="en-GB" dirty="0">
                <a:solidFill>
                  <a:schemeClr val="bg1"/>
                </a:solidFill>
              </a:rPr>
              <a:t>Design Museum </a:t>
            </a:r>
            <a:r>
              <a:rPr lang="en-GB" dirty="0">
                <a:solidFill>
                  <a:schemeClr val="bg1"/>
                </a:solidFill>
                <a:hlinkClick r:id="rId7"/>
              </a:rPr>
              <a:t>https://tinyurl.com/4c4jvh4k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V&amp;A Museum </a:t>
            </a:r>
            <a:r>
              <a:rPr lang="en-GB" dirty="0">
                <a:solidFill>
                  <a:schemeClr val="bg1"/>
                </a:solidFill>
                <a:hlinkClick r:id="rId8"/>
              </a:rPr>
              <a:t>https://www.vam.ac.uk/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Design Council </a:t>
            </a:r>
            <a:r>
              <a:rPr lang="en-GB" dirty="0">
                <a:solidFill>
                  <a:schemeClr val="bg1"/>
                </a:solidFill>
                <a:hlinkClick r:id="rId9"/>
              </a:rPr>
              <a:t>https://www.designcouncil.org.uk/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Design week magazine </a:t>
            </a:r>
            <a:r>
              <a:rPr lang="en-GB" dirty="0">
                <a:solidFill>
                  <a:schemeClr val="bg1"/>
                </a:solidFill>
                <a:hlinkClick r:id="rId10"/>
              </a:rPr>
              <a:t>https://tinyurl.com/3jcn9am6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Dexigner </a:t>
            </a:r>
            <a:r>
              <a:rPr lang="en-GB" dirty="0">
                <a:solidFill>
                  <a:schemeClr val="bg1"/>
                </a:solidFill>
                <a:hlinkClick r:id="rId11"/>
              </a:rPr>
              <a:t>https://www.dexigner.com/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Designcurial </a:t>
            </a:r>
            <a:r>
              <a:rPr lang="en-GB" dirty="0">
                <a:solidFill>
                  <a:schemeClr val="bg1"/>
                </a:solidFill>
                <a:hlinkClick r:id="rId12"/>
              </a:rPr>
              <a:t>https://www.designcurial.com/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Hack Space </a:t>
            </a:r>
            <a:r>
              <a:rPr lang="en-GB" dirty="0">
                <a:solidFill>
                  <a:schemeClr val="bg1"/>
                </a:solidFill>
                <a:hlinkClick r:id="rId13"/>
              </a:rPr>
              <a:t>https://tinyurl.com/22fzvszj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8BAD75-FB02-7D40-058A-E03106F38845}"/>
              </a:ext>
            </a:extLst>
          </p:cNvPr>
          <p:cNvSpPr txBox="1"/>
          <p:nvPr/>
        </p:nvSpPr>
        <p:spPr>
          <a:xfrm>
            <a:off x="3416044" y="5180279"/>
            <a:ext cx="3670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NEA:</a:t>
            </a:r>
          </a:p>
          <a:p>
            <a:r>
              <a:rPr lang="en-GB" dirty="0">
                <a:solidFill>
                  <a:schemeClr val="bg1"/>
                </a:solidFill>
              </a:rPr>
              <a:t>Use the resources and exemplars available on Teams</a:t>
            </a:r>
          </a:p>
          <a:p>
            <a:r>
              <a:rPr lang="en-GB" dirty="0">
                <a:solidFill>
                  <a:schemeClr val="bg1"/>
                </a:solidFill>
                <a:hlinkClick r:id="rId14"/>
              </a:rPr>
              <a:t>https://tinyurl.com/8na4xb7m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2186758-920E-1FDB-19BE-C2719F86F2B5}"/>
              </a:ext>
            </a:extLst>
          </p:cNvPr>
          <p:cNvSpPr txBox="1"/>
          <p:nvPr/>
        </p:nvSpPr>
        <p:spPr>
          <a:xfrm>
            <a:off x="129526" y="4466096"/>
            <a:ext cx="3156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Technology student</a:t>
            </a:r>
          </a:p>
          <a:p>
            <a:r>
              <a:rPr lang="en-GB" dirty="0">
                <a:solidFill>
                  <a:schemeClr val="bg1"/>
                </a:solidFill>
                <a:hlinkClick r:id="rId15"/>
              </a:rPr>
              <a:t>https://tinyurl.com/5ftck4x6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Brainscape</a:t>
            </a:r>
            <a:r>
              <a:rPr lang="en-GB" dirty="0">
                <a:solidFill>
                  <a:schemeClr val="bg1"/>
                </a:solidFill>
              </a:rPr>
              <a:t> flash cards</a:t>
            </a:r>
          </a:p>
          <a:p>
            <a:r>
              <a:rPr lang="en-GB" dirty="0">
                <a:solidFill>
                  <a:schemeClr val="bg1"/>
                </a:solidFill>
                <a:hlinkClick r:id="rId16"/>
              </a:rPr>
              <a:t>https://tinyurl.com/yfhjnv2z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Quizlet revision</a:t>
            </a:r>
          </a:p>
          <a:p>
            <a:r>
              <a:rPr lang="en-GB" dirty="0">
                <a:solidFill>
                  <a:schemeClr val="bg1"/>
                </a:solidFill>
                <a:hlinkClick r:id="rId17"/>
              </a:rPr>
              <a:t>https://tinyurl.com/b46dse49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233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6b4e13-2000-4247-a96b-ab25dbea3538" xsi:nil="true"/>
    <lcf76f155ced4ddcb4097134ff3c332f xmlns="4e3dcb80-a08f-4daa-9e68-2178b77f408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D794E00FED14AB23FFBE9D63D43E6" ma:contentTypeVersion="14" ma:contentTypeDescription="Create a new document." ma:contentTypeScope="" ma:versionID="b482e9e827d690f58698bff5151646a0">
  <xsd:schema xmlns:xsd="http://www.w3.org/2001/XMLSchema" xmlns:xs="http://www.w3.org/2001/XMLSchema" xmlns:p="http://schemas.microsoft.com/office/2006/metadata/properties" xmlns:ns2="4e3dcb80-a08f-4daa-9e68-2178b77f4083" xmlns:ns3="ba6b4e13-2000-4247-a96b-ab25dbea3538" targetNamespace="http://schemas.microsoft.com/office/2006/metadata/properties" ma:root="true" ma:fieldsID="a0e52c2f7df4a1b2f0d14b668546cabf" ns2:_="" ns3:_="">
    <xsd:import namespace="4e3dcb80-a08f-4daa-9e68-2178b77f4083"/>
    <xsd:import namespace="ba6b4e13-2000-4247-a96b-ab25dbea35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dcb80-a08f-4daa-9e68-2178b77f4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459e43-1a7e-480a-bfce-14f62d46ea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6b4e13-2000-4247-a96b-ab25dbea3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d203c44-367a-461b-80e7-9b8e1eee3fc6}" ma:internalName="TaxCatchAll" ma:showField="CatchAllData" ma:web="ba6b4e13-2000-4247-a96b-ab25dbea35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056B79-4B31-48FD-A130-07847F18F7AF}">
  <ds:schemaRefs>
    <ds:schemaRef ds:uri="2faff553-cfd7-4be0-9cfb-05d9150d2df7"/>
    <ds:schemaRef ds:uri="http://schemas.microsoft.com/office/2006/documentManagement/types"/>
    <ds:schemaRef ds:uri="http://purl.org/dc/elements/1.1/"/>
    <ds:schemaRef ds:uri="http://www.w3.org/XML/1998/namespace"/>
    <ds:schemaRef ds:uri="bc2733dd-e593-4653-9c4b-3b060406b4a8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30FCE09-5EA0-4A60-83A3-867C28517BAA}"/>
</file>

<file path=customXml/itemProps3.xml><?xml version="1.0" encoding="utf-8"?>
<ds:datastoreItem xmlns:ds="http://schemas.openxmlformats.org/officeDocument/2006/customXml" ds:itemID="{22C24664-2E7E-4444-A7C0-0AB1DF2D7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1966</TotalTime>
  <Words>196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Lunesdale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Bayram</dc:creator>
  <cp:lastModifiedBy>Matthew Greenep</cp:lastModifiedBy>
  <cp:revision>10</cp:revision>
  <dcterms:created xsi:type="dcterms:W3CDTF">2023-07-05T12:47:50Z</dcterms:created>
  <dcterms:modified xsi:type="dcterms:W3CDTF">2023-10-12T14:33:44Z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0x010100595D794E00FED14AB23FFBE9D63D43E6</vt:lpwstr>
  </property>
</Properties>
</file>