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Bayram" userId="cda0caa9-54f5-47e6-9c32-5753102f77e0" providerId="ADAL" clId="{F2E81540-094B-4A49-AAD2-4AFD9023F4B6}"/>
    <pc:docChg chg="modSld">
      <pc:chgData name="Thomas Bayram" userId="cda0caa9-54f5-47e6-9c32-5753102f77e0" providerId="ADAL" clId="{F2E81540-094B-4A49-AAD2-4AFD9023F4B6}" dt="2024-01-11T10:05:13.083" v="5" actId="20577"/>
      <pc:docMkLst>
        <pc:docMk/>
      </pc:docMkLst>
      <pc:sldChg chg="modSp mod">
        <pc:chgData name="Thomas Bayram" userId="cda0caa9-54f5-47e6-9c32-5753102f77e0" providerId="ADAL" clId="{F2E81540-094B-4A49-AAD2-4AFD9023F4B6}" dt="2024-01-11T10:05:13.083" v="5" actId="20577"/>
        <pc:sldMkLst>
          <pc:docMk/>
          <pc:sldMk cId="4248342906" sldId="256"/>
        </pc:sldMkLst>
        <pc:spChg chg="mod">
          <ac:chgData name="Thomas Bayram" userId="cda0caa9-54f5-47e6-9c32-5753102f77e0" providerId="ADAL" clId="{F2E81540-094B-4A49-AAD2-4AFD9023F4B6}" dt="2024-01-11T10:05:13.083" v="5" actId="20577"/>
          <ac:spMkLst>
            <pc:docMk/>
            <pc:sldMk cId="4248342906" sldId="256"/>
            <ac:spMk id="7" creationId="{7BAA0971-8AD7-1708-F120-C2D3387CB9D4}"/>
          </ac:spMkLst>
        </pc:spChg>
      </pc:sldChg>
    </pc:docChg>
  </pc:docChgLst>
  <pc:docChgLst>
    <pc:chgData name="Penny Fisher" userId="eb36def3-4717-4bb6-90f9-e97bfec2794f" providerId="ADAL" clId="{5C057D97-2F55-4A6A-8F8C-0A4A23AE018F}"/>
    <pc:docChg chg="addSld">
      <pc:chgData name="Penny Fisher" userId="eb36def3-4717-4bb6-90f9-e97bfec2794f" providerId="ADAL" clId="{5C057D97-2F55-4A6A-8F8C-0A4A23AE018F}" dt="2024-02-05T15:54:22.893" v="0" actId="680"/>
      <pc:docMkLst>
        <pc:docMk/>
      </pc:docMkLst>
      <pc:sldChg chg="new">
        <pc:chgData name="Penny Fisher" userId="eb36def3-4717-4bb6-90f9-e97bfec2794f" providerId="ADAL" clId="{5C057D97-2F55-4A6A-8F8C-0A4A23AE018F}" dt="2024-02-05T15:54:22.893" v="0" actId="680"/>
        <pc:sldMkLst>
          <pc:docMk/>
          <pc:sldMk cId="2185533406" sldId="257"/>
        </pc:sldMkLst>
      </pc:sldChg>
    </pc:docChg>
  </pc:docChgLst>
  <pc:docChgLst>
    <pc:chgData name="Thomas Bayram" userId="cda0caa9-54f5-47e6-9c32-5753102f77e0" providerId="ADAL" clId="{AC6C3D6A-75E1-45EC-9FC8-F21C2B208B2A}"/>
    <pc:docChg chg="custSel modSld">
      <pc:chgData name="Thomas Bayram" userId="cda0caa9-54f5-47e6-9c32-5753102f77e0" providerId="ADAL" clId="{AC6C3D6A-75E1-45EC-9FC8-F21C2B208B2A}" dt="2023-10-10T09:50:41.505" v="72" actId="20577"/>
      <pc:docMkLst>
        <pc:docMk/>
      </pc:docMkLst>
      <pc:sldChg chg="modSp mod">
        <pc:chgData name="Thomas Bayram" userId="cda0caa9-54f5-47e6-9c32-5753102f77e0" providerId="ADAL" clId="{AC6C3D6A-75E1-45EC-9FC8-F21C2B208B2A}" dt="2023-10-10T09:50:41.505" v="72" actId="20577"/>
        <pc:sldMkLst>
          <pc:docMk/>
          <pc:sldMk cId="4248342906" sldId="256"/>
        </pc:sldMkLst>
        <pc:spChg chg="mod">
          <ac:chgData name="Thomas Bayram" userId="cda0caa9-54f5-47e6-9c32-5753102f77e0" providerId="ADAL" clId="{AC6C3D6A-75E1-45EC-9FC8-F21C2B208B2A}" dt="2023-10-10T09:50:13.670" v="36" actId="14100"/>
          <ac:spMkLst>
            <pc:docMk/>
            <pc:sldMk cId="4248342906" sldId="256"/>
            <ac:spMk id="4" creationId="{19FA7595-B708-6C07-18FA-7E3267F26FB9}"/>
          </ac:spMkLst>
        </pc:spChg>
        <pc:spChg chg="mod">
          <ac:chgData name="Thomas Bayram" userId="cda0caa9-54f5-47e6-9c32-5753102f77e0" providerId="ADAL" clId="{AC6C3D6A-75E1-45EC-9FC8-F21C2B208B2A}" dt="2023-10-10T09:50:41.505" v="72" actId="20577"/>
          <ac:spMkLst>
            <pc:docMk/>
            <pc:sldMk cId="4248342906" sldId="256"/>
            <ac:spMk id="8" creationId="{96D69DCC-F8A1-88AE-17CD-6EA3A38932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F0CEF-2216-6B8A-D884-D6280D0AA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880EF-6838-B4F8-4372-3F18F580E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0326C-0ED8-DDBC-DA8B-C55535496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EAA6A-7EC4-C0E8-EB01-62486EB1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755C6-8902-DEBF-5432-3F1FFE10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00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A04D-A179-D12C-656D-8CC7958EF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34F29-23E1-0821-825A-C4D2EA8E9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0707A-500D-0DEA-15E2-6F5A06A6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C25CA-8068-36E4-6ABB-81E367FC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F59CE-11E5-60A5-B2E7-CCC167D9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54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A67B86-C102-FB61-F804-B0C8CA726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31930-EEE2-E448-DDE4-E32AE0382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8C77E-7434-F2FA-A409-852D05D82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97FA2-E967-CF5C-CDE5-AE0923DF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36767-305D-8084-CF7B-FA503A91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3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1449C-0DBE-50CF-6090-F7A0B768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63415-EAB6-1B8B-9DD0-7BF19D52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22A10-84E6-A55C-1F1F-6720D4FB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985A9-3916-BCBB-BB76-BA4E6049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46A6E-15F4-461E-478B-3EE8E064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0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B6BA-A619-853A-8AB3-229B2E4F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E3503-0ED9-5C5C-7744-955864FCE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AFD7C-9611-98B2-ADCD-FEE008A6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CE902-1A27-9D22-8E80-2F883D6D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B1A03-AB76-10B8-F3BF-7EC370CD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8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F19B-E95D-F6B0-0561-2D11A97A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1759-DCE2-3698-CE7A-9BB378000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4AB8E-1720-B1C6-EF80-E83C586AF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85372-457C-F463-731B-998E01E1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E97BE-158F-F0EC-4841-403C1BBD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AFED9-F0E8-8977-DDA7-FB979926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2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0E44-6E2C-B83B-6F0C-9030F820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722C5-D3EE-0B73-1E65-171473E4F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F8847-B32C-8703-FF50-9CBF44281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C299B-DFDD-594B-F638-734AFE2D7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1C70C-1F76-88F7-A37C-6E546020E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0C2F03-54C6-F92A-031D-132F3BDA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46A492-4B8F-FC88-BEFA-7C259825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FB737-886A-1B88-09D0-5E870A8F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9CA7-0D7C-4D5B-2E49-807552CA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CD7DB-12FA-A30D-EE7C-75913CF3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7FCEB-B7BA-F90E-710F-191D6F48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02F3B-2B77-902A-3728-8DB015F7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0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A87F2D-F321-DF1E-FE20-E1A71C7E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FE8C5-56B7-75C4-A9E8-28073B1F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84CD1-D667-306C-0FFD-61713777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7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4CF9-D3A6-23FD-1C36-7CDBE0F98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FE67A-3D4C-B12F-AEDC-FE927121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EC8F0-72E2-A30C-16F5-41BFE6102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A319C-9E14-15C1-295C-1DE6F803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EF787-4D16-B77E-D56A-5FADF10C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B8AE1-813A-7633-BAD0-A1FB22BC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2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086C-A679-1D58-957F-B77E1EFB6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B8D50-259C-FACA-3990-8CFC0ABCA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9CE2F-B7D1-9772-6C71-0B7DCA6CA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A93F1-2CC9-1CFF-A402-18802A925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0DB54-4AE6-2871-62CE-E5583F5E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E30C5-B2B2-19AE-055D-6CE0AA53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5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FEED5-5476-079D-B11A-09EBED4E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D4C1C-712E-EFD4-8332-6973B463E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6A74D-00E4-4E74-14A6-EF5E3E772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417C-C0DB-4B54-B65C-964BC6211632}" type="datetimeFigureOut">
              <a:rPr lang="en-GB" smtClean="0"/>
              <a:t>05/02/2024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749DB-CAC8-C123-2129-1EAF7BC2F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EE095-4AF1-8D86-44DA-821A7959B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6340-E3D0-4692-AFBE-A15C8C5D8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inyurl.com/j2uackt4" TargetMode="External"/><Relationship Id="rId3" Type="http://schemas.openxmlformats.org/officeDocument/2006/relationships/hyperlink" Target="https://www.tutto-scienze.org/2015/09/earthrise-dallo-spazio-profondo-la.html" TargetMode="External"/><Relationship Id="rId7" Type="http://schemas.openxmlformats.org/officeDocument/2006/relationships/hyperlink" Target="https://tinyurl.com/44snvua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inyurl.com/37d9pnrk" TargetMode="External"/><Relationship Id="rId11" Type="http://schemas.openxmlformats.org/officeDocument/2006/relationships/hyperlink" Target="https://tinyurl.com/2ytkyj8f" TargetMode="External"/><Relationship Id="rId5" Type="http://schemas.openxmlformats.org/officeDocument/2006/relationships/hyperlink" Target="https://tinyurl.com/ykj84xep" TargetMode="External"/><Relationship Id="rId10" Type="http://schemas.openxmlformats.org/officeDocument/2006/relationships/hyperlink" Target="https://tinyurl.com/2xf5r8ax" TargetMode="External"/><Relationship Id="rId4" Type="http://schemas.openxmlformats.org/officeDocument/2006/relationships/hyperlink" Target="https://tinyurl.com/y462dzcr" TargetMode="External"/><Relationship Id="rId9" Type="http://schemas.openxmlformats.org/officeDocument/2006/relationships/hyperlink" Target="https://tinyurl.com/4c3hpnc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FA7595-B708-6C07-18FA-7E3267F26FB9}"/>
              </a:ext>
            </a:extLst>
          </p:cNvPr>
          <p:cNvSpPr txBox="1"/>
          <p:nvPr/>
        </p:nvSpPr>
        <p:spPr>
          <a:xfrm>
            <a:off x="340070" y="196552"/>
            <a:ext cx="39467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Use your textbook – catch-up and </a:t>
            </a:r>
            <a:r>
              <a:rPr lang="en-US" b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add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 to your 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Try Cornell notes (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https://tinyurl.com/y462dzcr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Physics &amp; </a:t>
            </a:r>
            <a:r>
              <a:rPr lang="en-US" err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Maths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 tutor (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https://tinyurl.com/ykj84xep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A level Physics online (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https://tinyurl.com/37d9pnrk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)</a:t>
            </a:r>
          </a:p>
          <a:p>
            <a:endParaRPr lang="en-US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95B225-3A0B-760C-6BD3-2497A4A5047E}"/>
              </a:ext>
            </a:extLst>
          </p:cNvPr>
          <p:cNvSpPr txBox="1"/>
          <p:nvPr/>
        </p:nvSpPr>
        <p:spPr>
          <a:xfrm>
            <a:off x="69217" y="3206889"/>
            <a:ext cx="120535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-300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A LEVEL PHYSICS INDEPENDENT STUDY</a:t>
            </a:r>
            <a:endParaRPr lang="en-GB" sz="4400" b="1" spc="-300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516706-E9DE-3F64-7451-EB7706E2D72E}"/>
              </a:ext>
            </a:extLst>
          </p:cNvPr>
          <p:cNvSpPr txBox="1"/>
          <p:nvPr/>
        </p:nvSpPr>
        <p:spPr>
          <a:xfrm>
            <a:off x="9195786" y="4260790"/>
            <a:ext cx="2773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Look at the reading list in your Physics handbook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Ask your teacher for </a:t>
            </a:r>
            <a:r>
              <a:rPr lang="en-US" i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Physics World</a:t>
            </a:r>
            <a:endParaRPr lang="en-GB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AA0971-8AD7-1708-F120-C2D3387CB9D4}"/>
              </a:ext>
            </a:extLst>
          </p:cNvPr>
          <p:cNvSpPr txBox="1"/>
          <p:nvPr/>
        </p:nvSpPr>
        <p:spPr>
          <a:xfrm>
            <a:off x="8483837" y="196552"/>
            <a:ext cx="3485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err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Practise</a:t>
            </a:r>
            <a:r>
              <a:rPr lang="en-US" b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, </a:t>
            </a:r>
            <a:r>
              <a:rPr lang="en-US" b="1" err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practise</a:t>
            </a:r>
            <a:r>
              <a:rPr lang="en-US" b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, </a:t>
            </a:r>
            <a:r>
              <a:rPr lang="en-US" b="1" err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practise</a:t>
            </a:r>
            <a:endParaRPr lang="en-US" b="1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AQA website for past papers (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https://tinyurl.com/44snvuau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Physics &amp; </a:t>
            </a:r>
            <a:r>
              <a:rPr lang="en-US" err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Maths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 tutor (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https://tinyurl.com/j2uackt4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err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IsaacPhysics</a:t>
            </a:r>
            <a:endParaRPr lang="en-US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D69DCC-F8A1-88AE-17CD-6EA3A38932A2}"/>
              </a:ext>
            </a:extLst>
          </p:cNvPr>
          <p:cNvSpPr txBox="1"/>
          <p:nvPr/>
        </p:nvSpPr>
        <p:spPr>
          <a:xfrm>
            <a:off x="69217" y="4260790"/>
            <a:ext cx="3397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Check what’s in the course: 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https://tinyurl.com/4c3hpncp</a:t>
            </a:r>
            <a:endParaRPr lang="en-US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endParaRPr lang="en-US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Plus use the topic checklists </a:t>
            </a:r>
            <a:endParaRPr lang="en-GB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8B3EE0-30A7-56CF-AFCD-2F427D96ECC8}"/>
              </a:ext>
            </a:extLst>
          </p:cNvPr>
          <p:cNvSpPr txBox="1"/>
          <p:nvPr/>
        </p:nvSpPr>
        <p:spPr>
          <a:xfrm>
            <a:off x="4416695" y="4150368"/>
            <a:ext cx="33970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Listen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Life Scientific (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https://tinyurl.com/2xf5r8ax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Infinite Monkey Cage (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https://tinyurl.com/2ytkyj8f</a:t>
            </a:r>
            <a:r>
              <a:rPr lang="en-US">
                <a:solidFill>
                  <a:schemeClr val="bg1"/>
                </a:solidFill>
                <a:latin typeface="Verdana Pro Cond" panose="020B0606030504040204" pitchFamily="34" charset="0"/>
                <a:cs typeface="Arial" panose="020B0604020202020204" pitchFamily="34" charset="0"/>
              </a:rPr>
              <a:t>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34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EE8E3-481A-60C1-78A1-1D3745E5E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59458-E997-E6D8-09A7-9821C7FE8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53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794E00FED14AB23FFBE9D63D43E6" ma:contentTypeVersion="14" ma:contentTypeDescription="Create a new document." ma:contentTypeScope="" ma:versionID="b482e9e827d690f58698bff5151646a0">
  <xsd:schema xmlns:xsd="http://www.w3.org/2001/XMLSchema" xmlns:xs="http://www.w3.org/2001/XMLSchema" xmlns:p="http://schemas.microsoft.com/office/2006/metadata/properties" xmlns:ns2="4e3dcb80-a08f-4daa-9e68-2178b77f4083" xmlns:ns3="ba6b4e13-2000-4247-a96b-ab25dbea3538" targetNamespace="http://schemas.microsoft.com/office/2006/metadata/properties" ma:root="true" ma:fieldsID="a0e52c2f7df4a1b2f0d14b668546cabf" ns2:_="" ns3:_="">
    <xsd:import namespace="4e3dcb80-a08f-4daa-9e68-2178b77f4083"/>
    <xsd:import namespace="ba6b4e13-2000-4247-a96b-ab25dbea3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dcb80-a08f-4daa-9e68-2178b77f4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459e43-1a7e-480a-bfce-14f62d46e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b4e13-2000-4247-a96b-ab25dbea3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d203c44-367a-461b-80e7-9b8e1eee3fc6}" ma:internalName="TaxCatchAll" ma:showField="CatchAllData" ma:web="ba6b4e13-2000-4247-a96b-ab25dbea35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6b4e13-2000-4247-a96b-ab25dbea3538" xsi:nil="true"/>
    <lcf76f155ced4ddcb4097134ff3c332f xmlns="4e3dcb80-a08f-4daa-9e68-2178b77f40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2C24664-2E7E-4444-A7C0-0AB1DF2D7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6271D-4028-47B7-A6BA-43AEA95F0564}"/>
</file>

<file path=customXml/itemProps3.xml><?xml version="1.0" encoding="utf-8"?>
<ds:datastoreItem xmlns:ds="http://schemas.openxmlformats.org/officeDocument/2006/customXml" ds:itemID="{D1056B79-4B31-48FD-A130-07847F18F7AF}">
  <ds:schemaRefs>
    <ds:schemaRef ds:uri="4e3dcb80-a08f-4daa-9e68-2178b77f4083"/>
    <ds:schemaRef ds:uri="ba6b4e13-2000-4247-a96b-ab25dbea35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Lunesdale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Bayram</dc:creator>
  <cp:revision>1</cp:revision>
  <dcterms:created xsi:type="dcterms:W3CDTF">2023-07-05T12:47:50Z</dcterms:created>
  <dcterms:modified xsi:type="dcterms:W3CDTF">2024-02-05T15:54:23Z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0x010100595D794E00FED14AB23FFBE9D63D43E6</vt:lpwstr>
  </property>
</Properties>
</file>