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504CB0-83A5-D3EE-0F57-EA81520317AB}" v="355" dt="2024-02-05T16:16:24.100"/>
    <p1510:client id="{8D58E7B1-61FC-4714-1651-B757217872E5}" v="2" dt="2024-02-05T15:51:52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qualifications.pearson.com/en/qualifications/edexcel-a-levels/history-2015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bc.co.uk/sounds/brand/p07mdbhg" TargetMode="External"/><Relationship Id="rId4" Type="http://schemas.openxmlformats.org/officeDocument/2006/relationships/hyperlink" Target="https://qualifications.pearson.com/en/qualifications/edexcel-a-levels/history-2015.coursematerials.html#%2FfilterQuery=category:Pearson-UK:Category%2FExam-materia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itler and Mussolini in 1940">
            <a:extLst>
              <a:ext uri="{FF2B5EF4-FFF2-40B4-BE49-F238E27FC236}">
                <a16:creationId xmlns:a16="http://schemas.microsoft.com/office/drawing/2014/main" id="{8B52A379-3BFD-8677-446B-631A0D5279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986" b="2176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585" y="2994838"/>
            <a:ext cx="10437962" cy="1098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b="1" dirty="0">
                <a:solidFill>
                  <a:srgbClr val="FFFFFF"/>
                </a:solidFill>
                <a:cs typeface="Calibri"/>
              </a:rPr>
              <a:t>HISTORY A LEVEL INDEPENDENT STUDY GUIDE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19FA7595-B708-6C07-18FA-7E3267F26FB9}"/>
              </a:ext>
            </a:extLst>
          </p:cNvPr>
          <p:cNvSpPr txBox="1"/>
          <p:nvPr/>
        </p:nvSpPr>
        <p:spPr>
          <a:xfrm>
            <a:off x="-4986" y="239684"/>
            <a:ext cx="3946703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rgbClr val="FFFF00"/>
                </a:solidFill>
                <a:latin typeface="Calibri"/>
                <a:cs typeface="Arial"/>
              </a:rPr>
              <a:t>Notes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/>
                <a:cs typeface="Arial"/>
              </a:rPr>
              <a:t>Use your textbook – catch-up and add to your notes</a:t>
            </a:r>
            <a:endParaRPr lang="en-US" b="1">
              <a:latin typeface="Calibri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Calibri"/>
                <a:cs typeface="Calibri"/>
              </a:rPr>
              <a:t>At</a:t>
            </a:r>
            <a:r>
              <a:rPr lang="en-US" b="1" dirty="0">
                <a:ea typeface="+mn-lt"/>
                <a:cs typeface="+mn-lt"/>
              </a:rPr>
              <a:t> the end of a topic, produce a mind map summary of the key points.</a:t>
            </a:r>
            <a:endParaRPr lang="en-US" b="1">
              <a:ea typeface="+mn-lt"/>
              <a:cs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ea typeface="+mn-lt"/>
                <a:cs typeface="+mn-lt"/>
              </a:rPr>
              <a:t>Set quiz questions on a topic to test your understanding, see how many you can answer the next week, the next month.</a:t>
            </a:r>
            <a:endParaRPr lang="en-US" b="1">
              <a:cs typeface="Calibri" panose="020F050202020403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endParaRPr lang="en-US" dirty="0">
              <a:latin typeface="Verdana Pro Cond" panose="020B0606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Verdana Pro Cond" panose="020B0606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87D6BF-827D-A4C3-8817-0B0C75298A3C}"/>
              </a:ext>
            </a:extLst>
          </p:cNvPr>
          <p:cNvSpPr txBox="1"/>
          <p:nvPr/>
        </p:nvSpPr>
        <p:spPr>
          <a:xfrm>
            <a:off x="8453886" y="330680"/>
            <a:ext cx="3390181" cy="24314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solidFill>
                  <a:srgbClr val="FFFF00"/>
                </a:solidFill>
                <a:cs typeface="Calibri"/>
              </a:rPr>
              <a:t>Specification</a:t>
            </a:r>
          </a:p>
          <a:p>
            <a:r>
              <a:rPr lang="en-US" sz="1400" dirty="0">
                <a:solidFill>
                  <a:srgbClr val="FFFF00"/>
                </a:solidFill>
                <a:cs typeface="Calibri"/>
                <a:hlinkClick r:id="rId3"/>
              </a:rPr>
              <a:t>https://qualifications.pearson.com/en/qualifications/edexcel-a-levels/history-2015.html</a:t>
            </a:r>
            <a:r>
              <a:rPr lang="en-US" sz="1400" dirty="0">
                <a:solidFill>
                  <a:srgbClr val="FFFFFF"/>
                </a:solidFill>
                <a:cs typeface="Calibri"/>
              </a:rPr>
              <a:t>  </a:t>
            </a:r>
          </a:p>
          <a:p>
            <a:r>
              <a:rPr lang="en-US" sz="2000" b="1" dirty="0">
                <a:solidFill>
                  <a:srgbClr val="FFFF00"/>
                </a:solidFill>
                <a:cs typeface="Calibri"/>
              </a:rPr>
              <a:t>Past papers/</a:t>
            </a:r>
            <a:r>
              <a:rPr lang="en-US" sz="2000" b="1" dirty="0" err="1">
                <a:solidFill>
                  <a:srgbClr val="FFFF00"/>
                </a:solidFill>
                <a:cs typeface="Calibri"/>
              </a:rPr>
              <a:t>markschemes</a:t>
            </a:r>
            <a:endParaRPr lang="en-US" sz="2000" b="1" dirty="0">
              <a:solidFill>
                <a:srgbClr val="FFFF00"/>
              </a:solidFill>
              <a:cs typeface="Calibri"/>
            </a:endParaRPr>
          </a:p>
          <a:p>
            <a:r>
              <a:rPr lang="en-US" sz="1400" dirty="0">
                <a:ea typeface="+mn-lt"/>
                <a:cs typeface="+mn-lt"/>
                <a:hlinkClick r:id="rId4"/>
              </a:rPr>
              <a:t>https://qualifications.pearson.com/en/qualifications/edexcel-a-levels/history-2015.coursematerials.html#%2FfilterQuery=category:Pearson-UK:Category%2FExam-materials</a:t>
            </a:r>
            <a:r>
              <a:rPr lang="en-US" sz="1400" dirty="0">
                <a:ea typeface="+mn-lt"/>
                <a:cs typeface="+mn-lt"/>
              </a:rPr>
              <a:t> </a:t>
            </a:r>
            <a:endParaRPr lang="en-US" sz="14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9593B3-4D39-DCC5-1372-D6419742B586}"/>
              </a:ext>
            </a:extLst>
          </p:cNvPr>
          <p:cNvSpPr txBox="1"/>
          <p:nvPr/>
        </p:nvSpPr>
        <p:spPr>
          <a:xfrm>
            <a:off x="9014602" y="3551207"/>
            <a:ext cx="2743200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cs typeface="Calibri"/>
              </a:rPr>
              <a:t>Extend your knowledge</a:t>
            </a:r>
            <a:endParaRPr lang="en-US">
              <a:solidFill>
                <a:srgbClr val="FFFF00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Read something from the extra reading list/shelves in B1 or B4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Read  Modern History Review magazine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Listen to a podcast</a:t>
            </a:r>
          </a:p>
          <a:p>
            <a:r>
              <a:rPr lang="en-US" dirty="0">
                <a:ea typeface="+mn-lt"/>
                <a:cs typeface="+mn-lt"/>
                <a:hlinkClick r:id="rId5"/>
              </a:rPr>
              <a:t>https://www.bbc.co.uk/sounds/brand/p07mdbhg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9DF521-5A1B-AB01-0266-40232C2F7E3B}"/>
              </a:ext>
            </a:extLst>
          </p:cNvPr>
          <p:cNvSpPr txBox="1"/>
          <p:nvPr/>
        </p:nvSpPr>
        <p:spPr>
          <a:xfrm>
            <a:off x="388189" y="4097546"/>
            <a:ext cx="2743200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cs typeface="Calibri"/>
              </a:rPr>
              <a:t>Revision resources</a:t>
            </a:r>
            <a:endParaRPr lang="en-US" sz="2400">
              <a:solidFill>
                <a:srgbClr val="FFFF00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Hodder My Revision Notes for each of the examined Units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Khan Academy YouTube clips</a:t>
            </a:r>
          </a:p>
          <a:p>
            <a:pPr marL="285750" indent="-285750">
              <a:buFont typeface="Arial"/>
              <a:buChar char="•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D794E00FED14AB23FFBE9D63D43E6" ma:contentTypeVersion="14" ma:contentTypeDescription="Create a new document." ma:contentTypeScope="" ma:versionID="b482e9e827d690f58698bff5151646a0">
  <xsd:schema xmlns:xsd="http://www.w3.org/2001/XMLSchema" xmlns:xs="http://www.w3.org/2001/XMLSchema" xmlns:p="http://schemas.microsoft.com/office/2006/metadata/properties" xmlns:ns2="4e3dcb80-a08f-4daa-9e68-2178b77f4083" xmlns:ns3="ba6b4e13-2000-4247-a96b-ab25dbea3538" targetNamespace="http://schemas.microsoft.com/office/2006/metadata/properties" ma:root="true" ma:fieldsID="a0e52c2f7df4a1b2f0d14b668546cabf" ns2:_="" ns3:_="">
    <xsd:import namespace="4e3dcb80-a08f-4daa-9e68-2178b77f4083"/>
    <xsd:import namespace="ba6b4e13-2000-4247-a96b-ab25dbea35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dcb80-a08f-4daa-9e68-2178b77f4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459e43-1a7e-480a-bfce-14f62d46ea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6b4e13-2000-4247-a96b-ab25dbea3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0d203c44-367a-461b-80e7-9b8e1eee3fc6}" ma:internalName="TaxCatchAll" ma:showField="CatchAllData" ma:web="ba6b4e13-2000-4247-a96b-ab25dbea35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6b4e13-2000-4247-a96b-ab25dbea3538" xsi:nil="true"/>
    <lcf76f155ced4ddcb4097134ff3c332f xmlns="4e3dcb80-a08f-4daa-9e68-2178b77f40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5828F1-CE14-41DF-8542-44BAFAD16D56}"/>
</file>

<file path=customXml/itemProps2.xml><?xml version="1.0" encoding="utf-8"?>
<ds:datastoreItem xmlns:ds="http://schemas.openxmlformats.org/officeDocument/2006/customXml" ds:itemID="{962BDE88-95AC-49FF-93E4-F3FE3AE5A7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477F16-8C3B-47CD-A5C5-72751706E888}">
  <ds:schemaRefs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08f8cdd9-8fea-4b7f-8869-ed4d0ec2a229"/>
    <ds:schemaRef ds:uri="http://schemas.microsoft.com/office/2006/documentManagement/types"/>
    <ds:schemaRef ds:uri="0c2d48bb-5623-4522-b3e5-2c3c942a2f67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 Pro Cond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Fisher</dc:creator>
  <cp:lastModifiedBy>Penny Fisher</cp:lastModifiedBy>
  <cp:revision>101</cp:revision>
  <dcterms:created xsi:type="dcterms:W3CDTF">2024-02-05T15:51:17Z</dcterms:created>
  <dcterms:modified xsi:type="dcterms:W3CDTF">2024-02-05T16:17:44Z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0x010100595D794E00FED14AB23FFBE9D63D43E6</vt:lpwstr>
  </property>
</Properties>
</file>