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F0CEF-2216-6B8A-D884-D6280D0AA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4880EF-6838-B4F8-4372-3F18F580E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0326C-0ED8-DDBC-DA8B-C55535496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EAA6A-7EC4-C0E8-EB01-62486EB13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755C6-8902-DEBF-5432-3F1FFE105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00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3A04D-A179-D12C-656D-8CC7958EF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34F29-23E1-0821-825A-C4D2EA8E9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0707A-500D-0DEA-15E2-6F5A06A69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C25CA-8068-36E4-6ABB-81E367FC5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F59CE-11E5-60A5-B2E7-CCC167D9C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54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A67B86-C102-FB61-F804-B0C8CA7269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031930-EEE2-E448-DDE4-E32AE0382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8C77E-7434-F2FA-A409-852D05D82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97FA2-E967-CF5C-CDE5-AE0923DF0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36767-305D-8084-CF7B-FA503A918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23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1449C-0DBE-50CF-6090-F7A0B768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63415-EAB6-1B8B-9DD0-7BF19D529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22A10-84E6-A55C-1F1F-6720D4FBE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985A9-3916-BCBB-BB76-BA4E60497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46A6E-15F4-461E-478B-3EE8E0644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70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2B6BA-A619-853A-8AB3-229B2E4F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E3503-0ED9-5C5C-7744-955864FCE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AFD7C-9611-98B2-ADCD-FEE008A6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CE902-1A27-9D22-8E80-2F883D6D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B1A03-AB76-10B8-F3BF-7EC370CD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68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F19B-E95D-F6B0-0561-2D11A97A8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1759-DCE2-3698-CE7A-9BB378000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4AB8E-1720-B1C6-EF80-E83C586AF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85372-457C-F463-731B-998E01E1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E97BE-158F-F0EC-4841-403C1BBD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AFED9-F0E8-8977-DDA7-FB979926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24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0E44-6E2C-B83B-6F0C-9030F820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722C5-D3EE-0B73-1E65-171473E4F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F8847-B32C-8703-FF50-9CBF44281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C299B-DFDD-594B-F638-734AFE2D7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D1C70C-1F76-88F7-A37C-6E546020ED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0C2F03-54C6-F92A-031D-132F3BDA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46A492-4B8F-FC88-BEFA-7C259825D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8FB737-886A-1B88-09D0-5E870A8FA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95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9CA7-0D7C-4D5B-2E49-807552CA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4CD7DB-12FA-A30D-EE7C-75913CF32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7FCEB-B7BA-F90E-710F-191D6F48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02F3B-2B77-902A-3728-8DB015F7C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803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A87F2D-F321-DF1E-FE20-E1A71C7E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AFE8C5-56B7-75C4-A9E8-28073B1F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84CD1-D667-306C-0FFD-61713777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97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4CF9-D3A6-23FD-1C36-7CDBE0F98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FE67A-3D4C-B12F-AEDC-FE927121C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6EC8F0-72E2-A30C-16F5-41BFE6102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A319C-9E14-15C1-295C-1DE6F803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EF787-4D16-B77E-D56A-5FADF10C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B8AE1-813A-7633-BAD0-A1FB22BC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27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F086C-A679-1D58-957F-B77E1EFB6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1B8D50-259C-FACA-3990-8CFC0ABCA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9CE2F-B7D1-9772-6C71-0B7DCA6CA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A93F1-2CC9-1CFF-A402-18802A925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A0DB54-4AE6-2871-62CE-E5583F5E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E30C5-B2B2-19AE-055D-6CE0AA53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5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FFEED5-5476-079D-B11A-09EBED4E1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D4C1C-712E-EFD4-8332-6973B463E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6A74D-00E4-4E74-14A6-EF5E3E7729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417C-C0DB-4B54-B65C-964BC6211632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749DB-CAC8-C123-2129-1EAF7BC2F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EE095-4AF1-8D86-44DA-821A7959B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0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dfreephotos.com/business-and-technology/parts-of-a-motherboard-technology.jpg.php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ircuit board with many small lights&#10;&#10;Description automatically generated">
            <a:extLst>
              <a:ext uri="{FF2B5EF4-FFF2-40B4-BE49-F238E27FC236}">
                <a16:creationId xmlns:a16="http://schemas.microsoft.com/office/drawing/2014/main" id="{0F2505A0-A44A-DA44-6A56-5B360B4F9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609" y="-6226"/>
            <a:ext cx="12195050" cy="6870451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E71B34-6FB1-5263-4FBF-E9DB31CECD9D}"/>
              </a:ext>
            </a:extLst>
          </p:cNvPr>
          <p:cNvSpPr/>
          <p:nvPr/>
        </p:nvSpPr>
        <p:spPr>
          <a:xfrm>
            <a:off x="14267" y="0"/>
            <a:ext cx="12192001" cy="6858000"/>
          </a:xfrm>
          <a:prstGeom prst="rect">
            <a:avLst/>
          </a:prstGeom>
          <a:solidFill>
            <a:srgbClr val="000000">
              <a:alpha val="10980"/>
            </a:srgbClr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E4CC92-ED59-AADC-82AA-F33B255F8F2F}"/>
              </a:ext>
            </a:extLst>
          </p:cNvPr>
          <p:cNvSpPr txBox="1"/>
          <p:nvPr/>
        </p:nvSpPr>
        <p:spPr>
          <a:xfrm>
            <a:off x="1104318" y="2332135"/>
            <a:ext cx="9833444" cy="23676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b="1" spc="-300" dirty="0">
                <a:ln w="190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latin typeface="Aptos Black" panose="020F0502020204030204" pitchFamily="34" charset="0"/>
                <a:ea typeface="+mj-ea"/>
                <a:cs typeface="+mj-cs"/>
              </a:rPr>
              <a:t>Cambridge  </a:t>
            </a:r>
            <a:r>
              <a:rPr lang="en-US" sz="5200" b="1" spc="-300" dirty="0" err="1">
                <a:ln w="190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latin typeface="Aptos Black" panose="020F0502020204030204" pitchFamily="34" charset="0"/>
                <a:ea typeface="+mj-ea"/>
                <a:cs typeface="+mj-cs"/>
              </a:rPr>
              <a:t>Technicals</a:t>
            </a:r>
            <a:r>
              <a:rPr lang="en-US" sz="5200" b="1" spc="-300" dirty="0">
                <a:ln w="190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latin typeface="Aptos Black" panose="020F0502020204030204" pitchFamily="34" charset="0"/>
                <a:ea typeface="+mj-ea"/>
                <a:cs typeface="+mj-cs"/>
              </a:rPr>
              <a:t> L 3 in IT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b="1" spc="-300" dirty="0">
                <a:ln w="19050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latin typeface="Aptos Black" panose="020F0502020204030204" pitchFamily="34" charset="0"/>
                <a:ea typeface="+mj-ea"/>
                <a:cs typeface="+mj-cs"/>
              </a:rPr>
              <a:t>Introductory Diploma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5E6423-117C-D811-49E5-54B71E38194D}"/>
              </a:ext>
            </a:extLst>
          </p:cNvPr>
          <p:cNvSpPr txBox="1"/>
          <p:nvPr/>
        </p:nvSpPr>
        <p:spPr>
          <a:xfrm>
            <a:off x="229579" y="822927"/>
            <a:ext cx="3390547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ptos Black" panose="020B0004020202020204" pitchFamily="34" charset="0"/>
              </a:rPr>
              <a:t>OCR website</a:t>
            </a:r>
          </a:p>
          <a:p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ptos Black" panose="020B0004020202020204" pitchFamily="34" charset="0"/>
              </a:rPr>
              <a:t>Specification: 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https://tinyurl.com/yt5uktpw</a:t>
            </a:r>
          </a:p>
          <a:p>
            <a:endParaRPr lang="en-GB" sz="20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  <a:p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ptos Black" panose="020B0004020202020204" pitchFamily="34" charset="0"/>
              </a:rPr>
              <a:t>Past papers: </a:t>
            </a:r>
          </a:p>
          <a:p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https://tinyurl.com/z8ut5tb4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8EBD20-5A6C-B58C-C39D-D520D603C02C}"/>
              </a:ext>
            </a:extLst>
          </p:cNvPr>
          <p:cNvSpPr txBox="1"/>
          <p:nvPr/>
        </p:nvSpPr>
        <p:spPr>
          <a:xfrm>
            <a:off x="8172809" y="822927"/>
            <a:ext cx="339054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ptos Black" panose="020B0004020202020204" pitchFamily="34" charset="0"/>
              </a:rPr>
              <a:t>Assignments:</a:t>
            </a:r>
          </a:p>
          <a:p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Use the resources and exemplars available on Teams</a:t>
            </a:r>
          </a:p>
          <a:p>
            <a:endParaRPr lang="en-GB" sz="20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  <a:p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ptos Black" panose="020B0004020202020204" pitchFamily="34" charset="0"/>
              </a:rPr>
              <a:t>Recommended textbook: </a:t>
            </a:r>
          </a:p>
          <a:p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https://tinyurl.com/5fp2x5ee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892A17-834A-0BE8-B2DD-8C886E82E4DD}"/>
              </a:ext>
            </a:extLst>
          </p:cNvPr>
          <p:cNvSpPr txBox="1"/>
          <p:nvPr/>
        </p:nvSpPr>
        <p:spPr>
          <a:xfrm>
            <a:off x="302735" y="4945982"/>
            <a:ext cx="11883656" cy="1805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ptos Black" panose="020B0004020202020204" pitchFamily="34" charset="0"/>
              </a:rPr>
              <a:t>Further reading: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beyond what we cover in the classroom. If you cover a topic, you don't know much about, try Googling it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See if you can find out more.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can 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search </a:t>
            </a: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news websites for recent developments and events in the technology industry.  This helps in exam and coursework units if you can apply real life examples when you are writing about a given topic.</a:t>
            </a:r>
            <a:endParaRPr lang="en-GB" sz="20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2186758-920E-1FDB-19BE-C2719F86F2B5}"/>
              </a:ext>
            </a:extLst>
          </p:cNvPr>
          <p:cNvSpPr txBox="1"/>
          <p:nvPr/>
        </p:nvSpPr>
        <p:spPr>
          <a:xfrm>
            <a:off x="4017048" y="996983"/>
            <a:ext cx="445503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ptos Black" panose="020B0004020202020204" pitchFamily="34" charset="0"/>
              </a:rPr>
              <a:t>Revision:</a:t>
            </a:r>
          </a:p>
          <a:p>
            <a:pPr marL="342900" indent="-342900">
              <a:buSzPct val="160000"/>
              <a:buFont typeface="Arial" panose="020B0604020202020204" pitchFamily="34" charset="0"/>
              <a:buChar char="•"/>
            </a:pP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Your Quizizz account</a:t>
            </a:r>
          </a:p>
          <a:p>
            <a:pPr marL="342900" indent="-342900">
              <a:buSzPct val="160000"/>
              <a:buFont typeface="Arial" panose="020B0604020202020204" pitchFamily="34" charset="0"/>
              <a:buChar char="•"/>
            </a:pP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Your work book</a:t>
            </a:r>
          </a:p>
          <a:p>
            <a:pPr marL="342900" indent="-342900">
              <a:buSzPct val="160000"/>
              <a:buFont typeface="Arial" panose="020B0604020202020204" pitchFamily="34" charset="0"/>
              <a:buChar char="•"/>
            </a:pPr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CS newbs: https://tinyurl.com/3m5zmvye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83F40F-A25F-DD5A-07BA-C586F7B44834}"/>
              </a:ext>
            </a:extLst>
          </p:cNvPr>
          <p:cNvSpPr txBox="1"/>
          <p:nvPr/>
        </p:nvSpPr>
        <p:spPr>
          <a:xfrm>
            <a:off x="1420006" y="148830"/>
            <a:ext cx="9412448" cy="845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spc="-300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ptos Black" panose="020F0502020204030204" pitchFamily="34" charset="0"/>
                <a:ea typeface="+mj-ea"/>
                <a:cs typeface="+mj-cs"/>
              </a:rPr>
              <a:t>INDEPENDANT STUDY</a:t>
            </a:r>
          </a:p>
        </p:txBody>
      </p:sp>
    </p:spTree>
    <p:extLst>
      <p:ext uri="{BB962C8B-B14F-4D97-AF65-F5344CB8AC3E}">
        <p14:creationId xmlns:p14="http://schemas.microsoft.com/office/powerpoint/2010/main" val="3720233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D794E00FED14AB23FFBE9D63D43E6" ma:contentTypeVersion="14" ma:contentTypeDescription="Create a new document." ma:contentTypeScope="" ma:versionID="b482e9e827d690f58698bff5151646a0">
  <xsd:schema xmlns:xsd="http://www.w3.org/2001/XMLSchema" xmlns:xs="http://www.w3.org/2001/XMLSchema" xmlns:p="http://schemas.microsoft.com/office/2006/metadata/properties" xmlns:ns2="4e3dcb80-a08f-4daa-9e68-2178b77f4083" xmlns:ns3="ba6b4e13-2000-4247-a96b-ab25dbea3538" targetNamespace="http://schemas.microsoft.com/office/2006/metadata/properties" ma:root="true" ma:fieldsID="a0e52c2f7df4a1b2f0d14b668546cabf" ns2:_="" ns3:_="">
    <xsd:import namespace="4e3dcb80-a08f-4daa-9e68-2178b77f4083"/>
    <xsd:import namespace="ba6b4e13-2000-4247-a96b-ab25dbea35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dcb80-a08f-4daa-9e68-2178b77f4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459e43-1a7e-480a-bfce-14f62d46ea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6b4e13-2000-4247-a96b-ab25dbea3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0d203c44-367a-461b-80e7-9b8e1eee3fc6}" ma:internalName="TaxCatchAll" ma:showField="CatchAllData" ma:web="ba6b4e13-2000-4247-a96b-ab25dbea35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6b4e13-2000-4247-a96b-ab25dbea3538" xsi:nil="true"/>
    <lcf76f155ced4ddcb4097134ff3c332f xmlns="4e3dcb80-a08f-4daa-9e68-2178b77f40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2C24664-2E7E-4444-A7C0-0AB1DF2D70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826FBA-FA47-4D1A-BBA0-38743BB1DBA9}"/>
</file>

<file path=customXml/itemProps3.xml><?xml version="1.0" encoding="utf-8"?>
<ds:datastoreItem xmlns:ds="http://schemas.openxmlformats.org/officeDocument/2006/customXml" ds:itemID="{D1056B79-4B31-48FD-A130-07847F18F7AF}">
  <ds:schemaRefs>
    <ds:schemaRef ds:uri="2faff553-cfd7-4be0-9cfb-05d9150d2df7"/>
    <ds:schemaRef ds:uri="http://schemas.microsoft.com/office/2006/documentManagement/types"/>
    <ds:schemaRef ds:uri="http://purl.org/dc/elements/1.1/"/>
    <ds:schemaRef ds:uri="http://www.w3.org/XML/1998/namespace"/>
    <ds:schemaRef ds:uri="bc2733dd-e593-4653-9c4b-3b060406b4a8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2000</TotalTime>
  <Words>143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 Black</vt:lpstr>
      <vt:lpstr>Arial</vt:lpstr>
      <vt:lpstr>Calibri</vt:lpstr>
      <vt:lpstr>Calibri Light</vt:lpstr>
      <vt:lpstr>Office Theme</vt:lpstr>
      <vt:lpstr>PowerPoint Presentation</vt:lpstr>
    </vt:vector>
  </TitlesOfParts>
  <Company>Lunesdale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 Bayram</dc:creator>
  <cp:lastModifiedBy>Emma Partridge</cp:lastModifiedBy>
  <cp:revision>11</cp:revision>
  <dcterms:created xsi:type="dcterms:W3CDTF">2023-07-05T12:47:50Z</dcterms:created>
  <dcterms:modified xsi:type="dcterms:W3CDTF">2023-10-12T15:16:54Z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0x010100595D794E00FED14AB23FFBE9D63D43E6</vt:lpwstr>
  </property>
</Properties>
</file>