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382518-4746-4817-9E25-2CEDF6D72C19}" v="11" dt="2024-02-05T16:19:53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Horton" userId="ac558a27-2ef5-411e-842f-5650b7002c1a" providerId="ADAL" clId="{68382518-4746-4817-9E25-2CEDF6D72C19}"/>
    <pc:docChg chg="custSel delSld modSld">
      <pc:chgData name="Rachel Horton" userId="ac558a27-2ef5-411e-842f-5650b7002c1a" providerId="ADAL" clId="{68382518-4746-4817-9E25-2CEDF6D72C19}" dt="2024-02-05T16:20:10.903" v="585" actId="47"/>
      <pc:docMkLst>
        <pc:docMk/>
      </pc:docMkLst>
      <pc:sldChg chg="addSp modSp mod setBg">
        <pc:chgData name="Rachel Horton" userId="ac558a27-2ef5-411e-842f-5650b7002c1a" providerId="ADAL" clId="{68382518-4746-4817-9E25-2CEDF6D72C19}" dt="2024-02-05T16:19:58.199" v="584" actId="1076"/>
        <pc:sldMkLst>
          <pc:docMk/>
          <pc:sldMk cId="4248342906" sldId="256"/>
        </pc:sldMkLst>
        <pc:spChg chg="mod">
          <ac:chgData name="Rachel Horton" userId="ac558a27-2ef5-411e-842f-5650b7002c1a" providerId="ADAL" clId="{68382518-4746-4817-9E25-2CEDF6D72C19}" dt="2024-02-05T16:10:08.171" v="242" actId="207"/>
          <ac:spMkLst>
            <pc:docMk/>
            <pc:sldMk cId="4248342906" sldId="256"/>
            <ac:spMk id="4" creationId="{19FA7595-B708-6C07-18FA-7E3267F26FB9}"/>
          </ac:spMkLst>
        </pc:spChg>
        <pc:spChg chg="mod">
          <ac:chgData name="Rachel Horton" userId="ac558a27-2ef5-411e-842f-5650b7002c1a" providerId="ADAL" clId="{68382518-4746-4817-9E25-2CEDF6D72C19}" dt="2024-02-05T16:10:08.171" v="242" actId="207"/>
          <ac:spMkLst>
            <pc:docMk/>
            <pc:sldMk cId="4248342906" sldId="256"/>
            <ac:spMk id="5" creationId="{7D95B225-3A0B-760C-6BD3-2497A4A5047E}"/>
          </ac:spMkLst>
        </pc:spChg>
        <pc:spChg chg="mod">
          <ac:chgData name="Rachel Horton" userId="ac558a27-2ef5-411e-842f-5650b7002c1a" providerId="ADAL" clId="{68382518-4746-4817-9E25-2CEDF6D72C19}" dt="2024-02-05T16:19:58.199" v="584" actId="1076"/>
          <ac:spMkLst>
            <pc:docMk/>
            <pc:sldMk cId="4248342906" sldId="256"/>
            <ac:spMk id="6" creationId="{E9516706-E9DE-3F64-7451-EB7706E2D72E}"/>
          </ac:spMkLst>
        </pc:spChg>
        <pc:spChg chg="mod">
          <ac:chgData name="Rachel Horton" userId="ac558a27-2ef5-411e-842f-5650b7002c1a" providerId="ADAL" clId="{68382518-4746-4817-9E25-2CEDF6D72C19}" dt="2024-02-05T16:13:03.187" v="334" actId="20577"/>
          <ac:spMkLst>
            <pc:docMk/>
            <pc:sldMk cId="4248342906" sldId="256"/>
            <ac:spMk id="7" creationId="{7BAA0971-8AD7-1708-F120-C2D3387CB9D4}"/>
          </ac:spMkLst>
        </pc:spChg>
        <pc:spChg chg="mod">
          <ac:chgData name="Rachel Horton" userId="ac558a27-2ef5-411e-842f-5650b7002c1a" providerId="ADAL" clId="{68382518-4746-4817-9E25-2CEDF6D72C19}" dt="2024-02-05T16:14:22.212" v="465" actId="20577"/>
          <ac:spMkLst>
            <pc:docMk/>
            <pc:sldMk cId="4248342906" sldId="256"/>
            <ac:spMk id="8" creationId="{96D69DCC-F8A1-88AE-17CD-6EA3A38932A2}"/>
          </ac:spMkLst>
        </pc:spChg>
        <pc:spChg chg="mod">
          <ac:chgData name="Rachel Horton" userId="ac558a27-2ef5-411e-842f-5650b7002c1a" providerId="ADAL" clId="{68382518-4746-4817-9E25-2CEDF6D72C19}" dt="2024-02-05T16:17:25.683" v="542" actId="20577"/>
          <ac:spMkLst>
            <pc:docMk/>
            <pc:sldMk cId="4248342906" sldId="256"/>
            <ac:spMk id="9" creationId="{C78B3EE0-30A7-56CF-AFCD-2F427D96ECC8}"/>
          </ac:spMkLst>
        </pc:spChg>
        <pc:picChg chg="add mod">
          <ac:chgData name="Rachel Horton" userId="ac558a27-2ef5-411e-842f-5650b7002c1a" providerId="ADAL" clId="{68382518-4746-4817-9E25-2CEDF6D72C19}" dt="2024-02-05T16:13:11.323" v="337" actId="1076"/>
          <ac:picMkLst>
            <pc:docMk/>
            <pc:sldMk cId="4248342906" sldId="256"/>
            <ac:picMk id="3" creationId="{7D8A4D8C-2A6C-7422-7284-1CF759D23260}"/>
          </ac:picMkLst>
        </pc:picChg>
      </pc:sldChg>
      <pc:sldChg chg="del">
        <pc:chgData name="Rachel Horton" userId="ac558a27-2ef5-411e-842f-5650b7002c1a" providerId="ADAL" clId="{68382518-4746-4817-9E25-2CEDF6D72C19}" dt="2024-02-05T16:20:10.903" v="585" actId="47"/>
        <pc:sldMkLst>
          <pc:docMk/>
          <pc:sldMk cId="218553340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0CEF-2216-6B8A-D884-D6280D0AA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880EF-6838-B4F8-4372-3F18F580E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0326C-0ED8-DDBC-DA8B-C5553549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AA6A-7EC4-C0E8-EB01-62486EB1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755C6-8902-DEBF-5432-3F1FFE10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0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A04D-A179-D12C-656D-8CC7958E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34F29-23E1-0821-825A-C4D2EA8E9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0707A-500D-0DEA-15E2-6F5A06A6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C25CA-8068-36E4-6ABB-81E367FC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F59CE-11E5-60A5-B2E7-CCC167D9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54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A67B86-C102-FB61-F804-B0C8CA726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31930-EEE2-E448-DDE4-E32AE0382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8C77E-7434-F2FA-A409-852D05D8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97FA2-E967-CF5C-CDE5-AE0923DF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36767-305D-8084-CF7B-FA503A91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449C-0DBE-50CF-6090-F7A0B768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63415-EAB6-1B8B-9DD0-7BF19D52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22A10-84E6-A55C-1F1F-6720D4FB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985A9-3916-BCBB-BB76-BA4E6049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46A6E-15F4-461E-478B-3EE8E064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0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B6BA-A619-853A-8AB3-229B2E4F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E3503-0ED9-5C5C-7744-955864FC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AFD7C-9611-98B2-ADCD-FEE008A6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CE902-1A27-9D22-8E80-2F883D6D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B1A03-AB76-10B8-F3BF-7EC370CD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8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F19B-E95D-F6B0-0561-2D11A97A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1759-DCE2-3698-CE7A-9BB378000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4AB8E-1720-B1C6-EF80-E83C586AF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85372-457C-F463-731B-998E01E1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E97BE-158F-F0EC-4841-403C1BBD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AFED9-F0E8-8977-DDA7-FB979926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2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0E44-6E2C-B83B-6F0C-9030F820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722C5-D3EE-0B73-1E65-171473E4F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F8847-B32C-8703-FF50-9CBF44281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C299B-DFDD-594B-F638-734AFE2D7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1C70C-1F76-88F7-A37C-6E546020E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C2F03-54C6-F92A-031D-132F3BDA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46A492-4B8F-FC88-BEFA-7C259825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FB737-886A-1B88-09D0-5E870A8F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9CA7-0D7C-4D5B-2E49-807552CA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CD7DB-12FA-A30D-EE7C-75913CF3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7FCEB-B7BA-F90E-710F-191D6F48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02F3B-2B77-902A-3728-8DB015F7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0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A87F2D-F321-DF1E-FE20-E1A71C7E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FE8C5-56B7-75C4-A9E8-28073B1F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84CD1-D667-306C-0FFD-61713777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7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4CF9-D3A6-23FD-1C36-7CDBE0F98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E67A-3D4C-B12F-AEDC-FE927121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EC8F0-72E2-A30C-16F5-41BFE6102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A319C-9E14-15C1-295C-1DE6F803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EF787-4D16-B77E-D56A-5FADF10C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B8AE1-813A-7633-BAD0-A1FB22BC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086C-A679-1D58-957F-B77E1EFB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B8D50-259C-FACA-3990-8CFC0ABCA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9CE2F-B7D1-9772-6C71-0B7DCA6CA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A93F1-2CC9-1CFF-A402-18802A925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0DB54-4AE6-2871-62CE-E5583F5E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E30C5-B2B2-19AE-055D-6CE0AA53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5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FEED5-5476-079D-B11A-09EBED4E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D4C1C-712E-EFD4-8332-6973B463E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6A74D-00E4-4E74-14A6-EF5E3E772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749DB-CAC8-C123-2129-1EAF7BC2F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EE095-4AF1-8D86-44DA-821A7959B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programmes/m001j432" TargetMode="External"/><Relationship Id="rId3" Type="http://schemas.openxmlformats.org/officeDocument/2006/relationships/hyperlink" Target="https://pixabay.com/en/atom-logo-science-1472657/" TargetMode="External"/><Relationship Id="rId7" Type="http://schemas.openxmlformats.org/officeDocument/2006/relationships/hyperlink" Target="https://www.ocr.org.uk/qualifications/cambridge-technicals/applied-scienc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cr.org.uk/qualifications/past-paper-finder/" TargetMode="External"/><Relationship Id="rId5" Type="http://schemas.openxmlformats.org/officeDocument/2006/relationships/hyperlink" Target="https://www.gov.uk/browse/employing-people/health-safety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www.bbc.co.uk/news/science_and_environment" TargetMode="External"/><Relationship Id="rId9" Type="http://schemas.openxmlformats.org/officeDocument/2006/relationships/hyperlink" Target="https://www.bbc.co.uk/sounds/play/m001vzt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FA7595-B708-6C07-18FA-7E3267F26FB9}"/>
              </a:ext>
            </a:extLst>
          </p:cNvPr>
          <p:cNvSpPr txBox="1"/>
          <p:nvPr/>
        </p:nvSpPr>
        <p:spPr>
          <a:xfrm>
            <a:off x="340070" y="196552"/>
            <a:ext cx="39467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Verdana Pro Cond" panose="020B0606030504040204" pitchFamily="34" charset="0"/>
                <a:cs typeface="Arial" panose="020B0604020202020204" pitchFamily="34" charset="0"/>
              </a:rPr>
              <a:t>Assignments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Check you are up to date on the work that has been set.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You can often add some detail to your work: pictures, references, improved formatting, rewording.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Collect your folder and check for gaps.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95B225-3A0B-760C-6BD3-2497A4A5047E}"/>
              </a:ext>
            </a:extLst>
          </p:cNvPr>
          <p:cNvSpPr txBox="1"/>
          <p:nvPr/>
        </p:nvSpPr>
        <p:spPr>
          <a:xfrm>
            <a:off x="69217" y="3206889"/>
            <a:ext cx="120535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-300" dirty="0">
                <a:latin typeface="Verdana Pro Cond" panose="020B0606030504040204" pitchFamily="34" charset="0"/>
                <a:cs typeface="Arial" panose="020B0604020202020204" pitchFamily="34" charset="0"/>
              </a:rPr>
              <a:t>CTEC Applied Science INDEPENDENT STUDY</a:t>
            </a:r>
            <a:endParaRPr lang="en-GB" sz="4400" b="1" spc="-300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516706-E9DE-3F64-7451-EB7706E2D72E}"/>
              </a:ext>
            </a:extLst>
          </p:cNvPr>
          <p:cNvSpPr txBox="1"/>
          <p:nvPr/>
        </p:nvSpPr>
        <p:spPr>
          <a:xfrm>
            <a:off x="8672944" y="4039345"/>
            <a:ext cx="32962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Verdana Pro Cond" panose="020B0606030504040204" pitchFamily="34" charset="0"/>
                <a:cs typeface="Arial" panose="020B0604020202020204" pitchFamily="34" charset="0"/>
              </a:rPr>
              <a:t>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BBC News: 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  <a:hlinkClick r:id="rId4"/>
              </a:rPr>
              <a:t>https://www.bbc.co.uk/news/science_and_environment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Health &amp; Safety at work: 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  <a:hlinkClick r:id="rId5"/>
              </a:rPr>
              <a:t>https://www.gov.uk/browse/employing-people/health-safety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AA0971-8AD7-1708-F120-C2D3387CB9D4}"/>
              </a:ext>
            </a:extLst>
          </p:cNvPr>
          <p:cNvSpPr txBox="1"/>
          <p:nvPr/>
        </p:nvSpPr>
        <p:spPr>
          <a:xfrm>
            <a:off x="8483837" y="196552"/>
            <a:ext cx="3485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Verdana Pro Cond" panose="020B0606030504040204" pitchFamily="34" charset="0"/>
                <a:cs typeface="Arial" panose="020B0604020202020204" pitchFamily="34" charset="0"/>
              </a:rPr>
              <a:t>Exam practice</a:t>
            </a:r>
          </a:p>
          <a:p>
            <a:pPr algn="ctr"/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If you have an exam unit ahead of you practice papers:</a:t>
            </a:r>
          </a:p>
          <a:p>
            <a:pPr algn="ctr"/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  <a:hlinkClick r:id="rId6"/>
              </a:rPr>
              <a:t>https://www.ocr.org.uk/qualifications/past-paper-finder/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D69DCC-F8A1-88AE-17CD-6EA3A38932A2}"/>
              </a:ext>
            </a:extLst>
          </p:cNvPr>
          <p:cNvSpPr txBox="1"/>
          <p:nvPr/>
        </p:nvSpPr>
        <p:spPr>
          <a:xfrm>
            <a:off x="69217" y="4260790"/>
            <a:ext cx="3397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Course information:</a:t>
            </a:r>
          </a:p>
          <a:p>
            <a:r>
              <a:rPr lang="en-GB" dirty="0">
                <a:latin typeface="Verdana Pro Cond" panose="020B0606030504040204" pitchFamily="34" charset="0"/>
                <a:cs typeface="Arial" panose="020B0604020202020204" pitchFamily="34" charset="0"/>
                <a:hlinkClick r:id="rId7"/>
              </a:rPr>
              <a:t>https://www.ocr.org.uk/qualifications/cambridge-technicals/applied-science/</a:t>
            </a:r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Look here for unit information and resources to help complete your coursework and exam units.</a:t>
            </a: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8B3EE0-30A7-56CF-AFCD-2F427D96ECC8}"/>
              </a:ext>
            </a:extLst>
          </p:cNvPr>
          <p:cNvSpPr txBox="1"/>
          <p:nvPr/>
        </p:nvSpPr>
        <p:spPr>
          <a:xfrm>
            <a:off x="4416695" y="4150368"/>
            <a:ext cx="33970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Verdana Pro Cond" panose="020B0606030504040204" pitchFamily="34" charset="0"/>
                <a:cs typeface="Arial" panose="020B0604020202020204" pitchFamily="34" charset="0"/>
              </a:rPr>
              <a:t>Listen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The Curious Case of Rutherford and Fry 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  <a:hlinkClick r:id="rId8"/>
              </a:rPr>
              <a:t>https://www.bbc.co.uk/programmes/m001j432</a:t>
            </a:r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Just One Thing 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  <a:hlinkClick r:id="rId9"/>
              </a:rPr>
              <a:t>https://www.bbc.co.uk/sounds/play/m001vztn</a:t>
            </a:r>
            <a:r>
              <a:rPr lang="en-US" dirty="0">
                <a:latin typeface="Verdana Pro Cond" panose="020B060603050404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8A4D8C-2A6C-7422-7284-1CF759D232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0277" y="1664493"/>
            <a:ext cx="4072506" cy="84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4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056B79-4B31-48FD-A130-07847F18F7AF}">
  <ds:schemaRefs>
    <ds:schemaRef ds:uri="4e3dcb80-a08f-4daa-9e68-2178b77f4083"/>
    <ds:schemaRef ds:uri="ba6b4e13-2000-4247-a96b-ab25dbea35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72D9E2-2A89-4D5D-B6C5-9F19F7478930}"/>
</file>

<file path=customXml/itemProps3.xml><?xml version="1.0" encoding="utf-8"?>
<ds:datastoreItem xmlns:ds="http://schemas.openxmlformats.org/officeDocument/2006/customXml" ds:itemID="{22C24664-2E7E-4444-A7C0-0AB1DF2D7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 Pro Cond</vt:lpstr>
      <vt:lpstr>Office Theme</vt:lpstr>
      <vt:lpstr>PowerPoint Presentation</vt:lpstr>
    </vt:vector>
  </TitlesOfParts>
  <Company>Lunesdale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Bayram</dc:creator>
  <cp:lastModifiedBy>Rachel Horton</cp:lastModifiedBy>
  <cp:revision>1</cp:revision>
  <dcterms:created xsi:type="dcterms:W3CDTF">2023-07-05T12:47:50Z</dcterms:created>
  <dcterms:modified xsi:type="dcterms:W3CDTF">2024-02-05T16:20:12Z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