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651B-1D5D-C41A-2E52-A181E66FE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28652-25C9-B1D8-52D1-171518CEE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2E758-E9E4-B40B-2E59-6E6DD0DDA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32ED0-351A-F60B-F635-3E64C5B4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A215A-32F6-0953-AF37-DD7DBFF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12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3509-06B2-2734-43D2-5B6BF5E1B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291A81-11A6-4ADD-D7BB-008ED739D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CED76-7C0F-FCE4-4297-9DF585E9A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8E4B-24E8-C638-FA72-D935E208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9D21F-BFEB-8BCF-F445-BE693CDC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24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C21314-4AE0-1A93-F962-066BE850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91981-F0E9-4CBF-87B4-D657B8B7B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3186A-C967-B30B-F388-9FDDA90E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5BB20-A2C6-C03A-CDA4-564025BD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88BA9-C5A5-2D9A-7017-CA044996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22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4C38-3F5E-B99A-FE07-95C4E67B6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470A5-9838-CB53-61AD-89D23734D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BE19D-470A-9547-26EB-AEDD313CE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19D11-EC4D-13EF-66B0-8640B0B4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D838-58B1-9E3B-AF9F-858369E1E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50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8D73E-DE26-856C-4B5E-B5185CFD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E96C-77BE-4AC5-FE5F-2609B4DF7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D716D-8FD9-4F2A-D2E6-C1B649B17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058E1-F2D4-DCB0-9C6B-2FB4EDCC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F4B1-EC66-B71A-7979-2B4159E1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04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EE16-1F26-323A-9A42-A061C089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B13DD-A09A-31C4-CB7B-9123C2C66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D9E3E-97CC-DCE9-98B5-AC8E86D10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11554-483C-486A-49CE-6B0F1BB56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E2761-D32E-0B92-6B4A-5EDCC95F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6A1B6-7075-BABA-CC3B-F38BDB36E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96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79D1-FB06-2E2F-EFFE-4F203D9BB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54DE5-5529-484B-01E1-7A87E1AAC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FDAA02-453E-9249-1DD4-2C9A655F0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1496F2-C012-148F-7ABA-FDEC817D3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266AE1-FF70-652C-3C75-0017AD747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FB569-6713-54F0-914C-1F9C342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2FFB8F-1457-C94E-DDDB-B03C685E8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B3CC27-7873-9186-BF5C-9443D6A9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0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15884-65E0-EC68-9FE4-030AD060A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B10EB-E561-AC7E-B3FF-EB638528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2EE24-1E7F-2402-E962-CC53841FB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E4133-0990-5821-4218-5D7B6B19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07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05EA1B-7B12-3078-580A-CDE953EB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8560E-4295-FDBC-0B2A-F70A94AE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B5EEC-9488-17D2-A47D-0F6A69CD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22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B929-BEFD-4C1D-82EE-C2DE2E57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E5041-C617-EA0C-2775-7F9AE1CA3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CDDE1-4A55-DFD4-010D-59EF1BECF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8CBD1-3576-2573-98CB-ACCE0A7B3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45E41-A593-5E4F-CB0A-1428E4AE2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442DC-CC4D-68D7-FF6C-FBE92B94E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79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8DBB6-3AAA-94DB-A2DF-CFE83728E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B17C91-854E-EF56-5A55-AC56C83D9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40797-2A1A-100C-A018-338508283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73E53-47B9-4F40-1B4A-C9EF3483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A813E-BBB0-3512-1E52-4BC496249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AF40B-F676-5529-8610-C20512407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41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A35E3-9FB3-EAE8-38C6-F2D3EED69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FACC5-1F6C-28FC-FCA7-70DC748EF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4BF59-8F01-B5A9-E518-2260D11753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0D2-4802-48E1-AFCA-339EAC01322C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0327A-D9D3-F23F-ED03-2D8D70B82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762D7-753E-58EA-FE7F-9EE2F7A07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B8E16-1CD1-40D7-BDC8-095715C519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4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mt.physicsandmathstutor.com/download/Geography/A-level/Notes/Edexcel/1-Tectonic-Processes-and-Hazards/Essential%20Notes%20-%20Tectonics%20-%20Edexcel%20Geography%20A-level.pdf" TargetMode="External"/><Relationship Id="rId13" Type="http://schemas.openxmlformats.org/officeDocument/2006/relationships/hyperlink" Target="https://pmt.physicsandmathstutor.com/download/Geography/A-level/Notes/Edexcel/8A-Health-Human-Rights-and-Intervention/Detailed%20Notes%20-%20Health,%20Human%20Rights%20and%20Intervention%20-%20Edexcel%20Geography%20A-level.pdf" TargetMode="External"/><Relationship Id="rId3" Type="http://schemas.openxmlformats.org/officeDocument/2006/relationships/hyperlink" Target="https://qualifications.pearson.com/content/dam/pdf/A%20Level/Geography/2016/specification-and-sample-assessments/Pearson-Edexcel-GCE-A-level-Geography-specification-issue-5-FINAL.pdf" TargetMode="External"/><Relationship Id="rId7" Type="http://schemas.openxmlformats.org/officeDocument/2006/relationships/hyperlink" Target="https://www.youtube.com/watch?v=G0UAfhCdZPI&amp;list=PL8djdm09IzWI7ZjaTOXm5aZGzSki4LSPH&amp;index=4" TargetMode="External"/><Relationship Id="rId12" Type="http://schemas.openxmlformats.org/officeDocument/2006/relationships/hyperlink" Target="https://pmt.physicsandmathstutor.com/download/Geography/A-level/Notes/Edexcel/5-Water-Cycle-and-Insecurity/Detailed%20Notes%20-%20The%20Water%20Cycle%20and%20Water%20Insecurity%20-%20Edexcel%20Geography%20A-level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katestockings.com/alevel-geography" TargetMode="External"/><Relationship Id="rId11" Type="http://schemas.openxmlformats.org/officeDocument/2006/relationships/hyperlink" Target="https://pmt.physicsandmathstutor.com/download/Geography/A-level/Notes/Edexcel/2B-Coastal-Landscapes-and-Change/Detailed%20Notes%20-%20Coastal%20Landscapes%20and%20Change%20-%20Edexcel%20Geography%20A-level.pdf" TargetMode="External"/><Relationship Id="rId5" Type="http://schemas.openxmlformats.org/officeDocument/2006/relationships/hyperlink" Target="https://www.youtube.com/watch?v=g8HMkmV-Lts&amp;list=PL8djdm09IzWKnNqMAk5-7asl34kXgZZyg" TargetMode="External"/><Relationship Id="rId10" Type="http://schemas.openxmlformats.org/officeDocument/2006/relationships/hyperlink" Target="https://pmt.physicsandmathstutor.com/download/Geography/A-level/Notes/Edexcel/4A-Regenerating-Places/Detailed%20Notes%20-%20Regenerating%20Places%20-%20Edexcel%20Geography%20A-level.pdf" TargetMode="External"/><Relationship Id="rId4" Type="http://schemas.openxmlformats.org/officeDocument/2006/relationships/hyperlink" Target="https://qualifications.pearson.com/en/qualifications/edexcel-a-levels/geography-2016.coursematerials.html#filterQuery=Pearson-UK:Category%2FExam-materials" TargetMode="External"/><Relationship Id="rId9" Type="http://schemas.openxmlformats.org/officeDocument/2006/relationships/hyperlink" Target="https://pmt.physicsandmathstutor.com/download/Geography/A-level/Notes/Edexcel/7-Superpowers/Detailed%20Notes%20-%20Superpowers%20-%20Edexcel%20Geography%20A-level.pdf" TargetMode="External"/><Relationship Id="rId14" Type="http://schemas.openxmlformats.org/officeDocument/2006/relationships/hyperlink" Target="https://pmt.physicsandmathstutor.com/download/Geography/A-level/Notes/Edexcel/3-Globalisation/Detailed%20Notes%20-%20Globalisation%20-%20Edexcel%20Geography%20A-level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ST MORNING EVER | National geographic, Landscape photography, Landscape">
            <a:extLst>
              <a:ext uri="{FF2B5EF4-FFF2-40B4-BE49-F238E27FC236}">
                <a16:creationId xmlns:a16="http://schemas.microsoft.com/office/drawing/2014/main" id="{DC029D04-5252-663F-0E91-BA06DCCAD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7446"/>
            <a:ext cx="12196986" cy="767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7019" y="3080080"/>
            <a:ext cx="10437962" cy="1098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solidFill>
                  <a:srgbClr val="FFFFFF"/>
                </a:solidFill>
                <a:cs typeface="Calibri"/>
              </a:rPr>
              <a:t>GEOGRAPHY A LEVEL INDEPENDENT STUDY GUIDE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19FA7595-B708-6C07-18FA-7E3267F26FB9}"/>
              </a:ext>
            </a:extLst>
          </p:cNvPr>
          <p:cNvSpPr txBox="1"/>
          <p:nvPr/>
        </p:nvSpPr>
        <p:spPr>
          <a:xfrm>
            <a:off x="-69141" y="229026"/>
            <a:ext cx="4766976" cy="32932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FFFF00"/>
                </a:solidFill>
                <a:latin typeface="Calibri"/>
                <a:cs typeface="Arial"/>
              </a:rPr>
              <a:t>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/>
                <a:cs typeface="Arial"/>
              </a:rPr>
              <a:t>Use your textbook – catch-up and add to your notes</a:t>
            </a:r>
            <a:endParaRPr lang="en-US" b="1" dirty="0">
              <a:latin typeface="Calibri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/>
                <a:cs typeface="Calibri"/>
              </a:rPr>
              <a:t>At</a:t>
            </a:r>
            <a:r>
              <a:rPr lang="en-US" b="1" dirty="0">
                <a:ea typeface="+mn-lt"/>
                <a:cs typeface="+mn-lt"/>
              </a:rPr>
              <a:t> the end of a topic, produce a mind map summary of the key points.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ea typeface="+mn-lt"/>
                <a:cs typeface="+mn-lt"/>
              </a:rPr>
              <a:t>Set quiz questions on a topic to test your understanding, see how many you can answer the next week, the next month.</a:t>
            </a:r>
            <a:endParaRPr lang="en-US" b="1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endParaRPr lang="en-US" dirty="0"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D6BF-827D-A4C3-8817-0B0C75298A3C}"/>
              </a:ext>
            </a:extLst>
          </p:cNvPr>
          <p:cNvSpPr txBox="1"/>
          <p:nvPr/>
        </p:nvSpPr>
        <p:spPr>
          <a:xfrm>
            <a:off x="7416635" y="170435"/>
            <a:ext cx="4766976" cy="27392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cs typeface="Calibri"/>
              </a:rPr>
              <a:t>Specification</a:t>
            </a:r>
          </a:p>
          <a:p>
            <a:pPr algn="l"/>
            <a:r>
              <a:rPr lang="en-US" sz="2000" b="1" dirty="0">
                <a:solidFill>
                  <a:srgbClr val="FFFF00"/>
                </a:solidFill>
                <a:cs typeface="Calibri"/>
                <a:hlinkClick r:id="rId3"/>
              </a:rPr>
              <a:t>Link here</a:t>
            </a:r>
            <a:endParaRPr lang="en-US" sz="2000" b="1" dirty="0">
              <a:solidFill>
                <a:srgbClr val="FFFF00"/>
              </a:solidFill>
              <a:cs typeface="Calibri"/>
            </a:endParaRPr>
          </a:p>
          <a:p>
            <a:r>
              <a:rPr lang="en-US" sz="2400" b="1" dirty="0">
                <a:solidFill>
                  <a:srgbClr val="FFFF00"/>
                </a:solidFill>
                <a:cs typeface="Calibri"/>
              </a:rPr>
              <a:t>Past papers/mark schemes/examiners reports</a:t>
            </a:r>
          </a:p>
          <a:p>
            <a:r>
              <a:rPr lang="en-US" sz="2000" b="1" dirty="0">
                <a:solidFill>
                  <a:srgbClr val="FFFF00"/>
                </a:solidFill>
                <a:cs typeface="Calibri"/>
                <a:hlinkClick r:id="rId4"/>
              </a:rPr>
              <a:t>Link here</a:t>
            </a:r>
            <a:endParaRPr lang="en-US" sz="2000" b="1" dirty="0">
              <a:solidFill>
                <a:srgbClr val="FFFF00"/>
              </a:solidFill>
              <a:cs typeface="Calibri"/>
            </a:endParaRPr>
          </a:p>
          <a:p>
            <a:endParaRPr lang="en-US" sz="2000" b="1" dirty="0">
              <a:solidFill>
                <a:srgbClr val="FFFF00"/>
              </a:solidFill>
              <a:cs typeface="Calibri"/>
            </a:endParaRPr>
          </a:p>
          <a:p>
            <a:r>
              <a:rPr lang="en-US" sz="2000" b="1" dirty="0">
                <a:solidFill>
                  <a:srgbClr val="FFFF00"/>
                </a:solidFill>
                <a:cs typeface="Calibri"/>
              </a:rPr>
              <a:t>What you need to know for </a:t>
            </a:r>
            <a:r>
              <a:rPr lang="en-US" sz="2000" b="1" dirty="0">
                <a:solidFill>
                  <a:srgbClr val="FFFF00"/>
                </a:solidFill>
                <a:cs typeface="Calibri"/>
                <a:hlinkClick r:id="rId5"/>
              </a:rPr>
              <a:t>coasts</a:t>
            </a:r>
            <a:endParaRPr lang="en-US" sz="2000" b="1" dirty="0">
              <a:solidFill>
                <a:srgbClr val="FFFF00"/>
              </a:solidFill>
              <a:cs typeface="Calibri"/>
            </a:endParaRPr>
          </a:p>
          <a:p>
            <a:endParaRPr lang="en-US" sz="2000" b="1" dirty="0">
              <a:solidFill>
                <a:srgbClr val="FFFF00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9593B3-4D39-DCC5-1372-D6419742B586}"/>
              </a:ext>
            </a:extLst>
          </p:cNvPr>
          <p:cNvSpPr txBox="1"/>
          <p:nvPr/>
        </p:nvSpPr>
        <p:spPr>
          <a:xfrm>
            <a:off x="7055141" y="4494492"/>
            <a:ext cx="4538443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cs typeface="Calibri"/>
              </a:rPr>
              <a:t>Extend your knowledge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cs typeface="Calibri"/>
              </a:rPr>
              <a:t>Beyond the spec</a:t>
            </a:r>
            <a:r>
              <a:rPr lang="en-US" sz="2800" b="1" dirty="0">
                <a:solidFill>
                  <a:srgbClr val="FFFF00"/>
                </a:solidFill>
                <a:cs typeface="Calibri"/>
              </a:rPr>
              <a:t>: </a:t>
            </a:r>
            <a:r>
              <a:rPr lang="en-GB" sz="2000" dirty="0">
                <a:hlinkClick r:id="rId6"/>
              </a:rPr>
              <a:t>A-Level Geography — Kate Stockings</a:t>
            </a:r>
            <a:endParaRPr lang="en-GB" sz="2000" dirty="0"/>
          </a:p>
          <a:p>
            <a:pPr algn="ctr"/>
            <a:r>
              <a:rPr lang="en-US" sz="2000" dirty="0">
                <a:solidFill>
                  <a:srgbClr val="FFFF00"/>
                </a:solidFill>
                <a:cs typeface="Calibri"/>
              </a:rPr>
              <a:t>No such thing as a </a:t>
            </a:r>
            <a:r>
              <a:rPr lang="en-US" sz="2000" dirty="0">
                <a:solidFill>
                  <a:srgbClr val="FFFF00"/>
                </a:solidFill>
                <a:cs typeface="Calibri"/>
                <a:hlinkClick r:id="rId7"/>
              </a:rPr>
              <a:t>natural disaster </a:t>
            </a:r>
            <a:endParaRPr lang="en-US" sz="2000" dirty="0">
              <a:solidFill>
                <a:srgbClr val="FFFF00"/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9DF521-5A1B-AB01-0266-40232C2F7E3B}"/>
              </a:ext>
            </a:extLst>
          </p:cNvPr>
          <p:cNvSpPr txBox="1"/>
          <p:nvPr/>
        </p:nvSpPr>
        <p:spPr>
          <a:xfrm>
            <a:off x="381618" y="3725050"/>
            <a:ext cx="3661875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cs typeface="Calibri"/>
              </a:rPr>
              <a:t>Revision resources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Hazards</a:t>
            </a:r>
            <a:endParaRPr lang="en-US" sz="2400" b="1" dirty="0">
              <a:solidFill>
                <a:srgbClr val="00B050"/>
              </a:solidFill>
              <a:cs typeface="Calibri"/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cs typeface="Calibri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Superpowers</a:t>
            </a:r>
            <a:endParaRPr lang="en-US" sz="2400" b="1" dirty="0">
              <a:solidFill>
                <a:srgbClr val="00B050"/>
              </a:solidFill>
              <a:cs typeface="Calibri"/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cs typeface="Calibri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Regenerating Places</a:t>
            </a:r>
            <a:endParaRPr lang="en-US" sz="2400" b="1" dirty="0">
              <a:solidFill>
                <a:srgbClr val="00B050"/>
              </a:solidFill>
              <a:cs typeface="Calibri"/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cs typeface="Calibri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Coasts</a:t>
            </a:r>
            <a:endParaRPr lang="en-US" sz="2400" dirty="0">
              <a:solidFill>
                <a:srgbClr val="00B050"/>
              </a:solidFill>
              <a:cs typeface="Calibri"/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cs typeface="Calibri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Carbon and Water</a:t>
            </a:r>
            <a:endParaRPr lang="en-US" sz="2400" b="1" dirty="0">
              <a:solidFill>
                <a:srgbClr val="00B050"/>
              </a:solidFill>
              <a:cs typeface="Calibri"/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cs typeface="Calibri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HHRI</a:t>
            </a:r>
            <a:endParaRPr lang="en-US" sz="2400" b="1" dirty="0">
              <a:solidFill>
                <a:srgbClr val="00B050"/>
              </a:solidFill>
              <a:cs typeface="Calibri"/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cs typeface="Calibri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Globalisation</a:t>
            </a:r>
            <a:endParaRPr lang="en-US" sz="2400" b="1" dirty="0">
              <a:solidFill>
                <a:srgbClr val="00B05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794E00FED14AB23FFBE9D63D43E6" ma:contentTypeVersion="14" ma:contentTypeDescription="Create a new document." ma:contentTypeScope="" ma:versionID="b482e9e827d690f58698bff5151646a0">
  <xsd:schema xmlns:xsd="http://www.w3.org/2001/XMLSchema" xmlns:xs="http://www.w3.org/2001/XMLSchema" xmlns:p="http://schemas.microsoft.com/office/2006/metadata/properties" xmlns:ns2="4e3dcb80-a08f-4daa-9e68-2178b77f4083" xmlns:ns3="ba6b4e13-2000-4247-a96b-ab25dbea3538" targetNamespace="http://schemas.microsoft.com/office/2006/metadata/properties" ma:root="true" ma:fieldsID="a0e52c2f7df4a1b2f0d14b668546cabf" ns2:_="" ns3:_="">
    <xsd:import namespace="4e3dcb80-a08f-4daa-9e68-2178b77f4083"/>
    <xsd:import namespace="ba6b4e13-2000-4247-a96b-ab25dbea3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dcb80-a08f-4daa-9e68-2178b77f4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459e43-1a7e-480a-bfce-14f62d46e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b4e13-2000-4247-a96b-ab25dbea3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d203c44-367a-461b-80e7-9b8e1eee3fc6}" ma:internalName="TaxCatchAll" ma:showField="CatchAllData" ma:web="ba6b4e13-2000-4247-a96b-ab25dbea35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6b4e13-2000-4247-a96b-ab25dbea3538" xsi:nil="true"/>
    <lcf76f155ced4ddcb4097134ff3c332f xmlns="4e3dcb80-a08f-4daa-9e68-2178b77f40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B681B9-BEE5-4FA2-BF79-9885C525E53D}"/>
</file>

<file path=customXml/itemProps2.xml><?xml version="1.0" encoding="utf-8"?>
<ds:datastoreItem xmlns:ds="http://schemas.openxmlformats.org/officeDocument/2006/customXml" ds:itemID="{14FC9D95-F266-4F8A-8893-4176379F29E0}"/>
</file>

<file path=customXml/itemProps3.xml><?xml version="1.0" encoding="utf-8"?>
<ds:datastoreItem xmlns:ds="http://schemas.openxmlformats.org/officeDocument/2006/customXml" ds:itemID="{59829C30-426F-4FF0-A28A-2E1FB7A080AA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 Pro Cond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Whitaker</dc:creator>
  <cp:lastModifiedBy>Gareth Whitaker</cp:lastModifiedBy>
  <cp:revision>1</cp:revision>
  <dcterms:created xsi:type="dcterms:W3CDTF">2024-02-05T20:38:17Z</dcterms:created>
  <dcterms:modified xsi:type="dcterms:W3CDTF">2024-02-05T21:12:50Z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0x010100595D794E00FED14AB23FFBE9D63D43E6</vt:lpwstr>
  </property>
</Properties>
</file>