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8D50-AB23-C6CB-C8E9-A3E6573A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DF867-C075-62A0-5194-5DF986100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D1530-6D0C-3C3B-0EFF-D17E1D68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A68C4-5AC6-BA09-A192-F0ACDAB5E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24D51-CABC-5CF3-AFA9-CF1BC1881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55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A7C64-6165-4210-C381-EA7936CD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F856F4-BABE-CD05-739F-D143505EB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155D0-26FC-D229-C729-EC4D80F6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75B48-D707-E11D-591B-3D6425615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46630-7CCC-513D-63E3-568DFCB3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88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0F805E-F574-A424-E518-C6F3976794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DEBC2A-5A79-D1D3-289E-16742A75B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06154-96F4-9A92-FB22-0A9D2B7D8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A95CB-BCFE-4A9D-05E4-55A4D9D3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A908A-5F7F-C889-AE8F-E9035210E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78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F8E1-9C19-0E9C-F213-5DF91A139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0D4D2-9AF4-4785-E0E6-290A0F95E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7DD35-47D3-090A-ADB4-055E136A9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3059E-9266-9279-0E9C-4AFF20E93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999A4-CAFC-15BE-2764-4001FFE29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52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30746-53FD-6B4A-5450-6D09308A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5257A-826D-A5C0-B31C-913006BD5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FE051-932B-D8D8-5BF5-8A463B60A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730FE-CDCF-4BF3-D15F-4C390A9B3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06E8B-09C1-85AD-6AAA-F425A5E9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8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233F-52BA-55ED-9E4E-72F93DEF1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329C2-7BE2-5F82-DB3D-2A17AD37A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EBF98-07B7-F61D-187D-3FDEBD8FE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AC1EF-953E-6DB4-8B1D-54E10C01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19FD2-4358-D669-7868-3C20171D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26AAC-16DD-8328-E0CE-91BC260C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92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F0C83-23F8-4DF1-4531-B9A5927E6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4682D-350C-EC51-4E9E-0C0BC2019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20F70-1530-BC2B-4D95-F4151DE0B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C4C252-A7CA-455F-7015-319A2D49D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6C1D8-4E6B-E5C0-C041-83BBF3D3A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B82C6-3462-1CF6-1CE1-CBBAD3CF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646088-09B9-297B-B7C0-A9F0710C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706CB-4CD1-8EA6-1A1B-FE4C2D016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23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8662D-556F-17C9-1DEF-B859F6AB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D5884E-37A7-9232-8861-7BF04CCB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C6225D-C33B-CE39-5EC8-9F4F40F8A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E4BB1-5B44-6524-EDDA-219485D13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05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DAC9F6-48AB-6DAE-F80B-0FE55523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523C6-1DD3-ED3B-5456-12EA46420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BF646-FD21-64EF-146B-63C551BDF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05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0B29B-2888-D96D-CCB8-1CD7388AF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BFE16-34AE-E4F4-A0B9-65904E4B7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AA5F6-E8BE-1994-0B4C-E9482A4E2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02EA0-D416-F950-18B2-C4E1E53D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DDB6C-0C27-2818-7E16-D24511044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8BCEA-3FCC-AACF-252B-483A38120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88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9C1-2E17-6A88-A6A9-612AF7B2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F73D43-3ED5-24DA-4DFB-4760F933FF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BD5E3-69B3-EA24-343F-6A7B66FC2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01E74-2287-52FB-DC5B-2A416ECD2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F75A8-FCDA-5D20-23E3-00AF2E21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3169F-FD4D-3FFA-5282-F01D63441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86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30C6D7-C7A6-25F1-342C-66ED2EDF1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D5670-8FF6-AEDE-C058-FACBE08CA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BCC2B-B39F-113A-786F-8D9FC0FF7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1151-E9D3-4126-9984-082CE7D8A2DB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B86EE-A9A2-FEFD-D8C9-67245FB5D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57481-FE7B-74D4-993F-ACA58921D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1415-F8BD-4264-A1F4-A35F4691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84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inyurl.com/4pdvwe5d" TargetMode="External"/><Relationship Id="rId13" Type="http://schemas.openxmlformats.org/officeDocument/2006/relationships/hyperlink" Target="http://tinyurl.com/bdzcnazm" TargetMode="External"/><Relationship Id="rId3" Type="http://schemas.openxmlformats.org/officeDocument/2006/relationships/hyperlink" Target="http://tinyurl.com/bdd8uj4b" TargetMode="External"/><Relationship Id="rId7" Type="http://schemas.openxmlformats.org/officeDocument/2006/relationships/hyperlink" Target="http://tinyurl.com/3ttmm99y" TargetMode="External"/><Relationship Id="rId12" Type="http://schemas.openxmlformats.org/officeDocument/2006/relationships/hyperlink" Target="http://tinyurl.com/mrxx5fkv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inyurl.com/43pcy5ua" TargetMode="External"/><Relationship Id="rId11" Type="http://schemas.openxmlformats.org/officeDocument/2006/relationships/hyperlink" Target="http://tinyurl.com/ypk33cma" TargetMode="External"/><Relationship Id="rId5" Type="http://schemas.openxmlformats.org/officeDocument/2006/relationships/hyperlink" Target="http://tinyurl.com/yk65fzzc" TargetMode="External"/><Relationship Id="rId10" Type="http://schemas.openxmlformats.org/officeDocument/2006/relationships/hyperlink" Target="http://tinyurl.com/djz6wxdj" TargetMode="External"/><Relationship Id="rId4" Type="http://schemas.openxmlformats.org/officeDocument/2006/relationships/hyperlink" Target="http://tinyurl.com/f5ba68j3" TargetMode="External"/><Relationship Id="rId9" Type="http://schemas.openxmlformats.org/officeDocument/2006/relationships/hyperlink" Target="http://tinyurl.com/3ywu4t6n" TargetMode="External"/><Relationship Id="rId14" Type="http://schemas.openxmlformats.org/officeDocument/2006/relationships/hyperlink" Target="http://tinyurl.com/52mpfda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16DB9-4A7D-6651-C15E-A89715BEE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71241"/>
            <a:ext cx="9836258" cy="1138722"/>
          </a:xfrm>
        </p:spPr>
        <p:txBody>
          <a:bodyPr/>
          <a:lstStyle/>
          <a:p>
            <a:r>
              <a:rPr lang="en-GB" dirty="0"/>
              <a:t>A-Level PE Independent Study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5BEE94-939D-8C00-4CEB-D8D4917E8356}"/>
              </a:ext>
            </a:extLst>
          </p:cNvPr>
          <p:cNvSpPr txBox="1"/>
          <p:nvPr/>
        </p:nvSpPr>
        <p:spPr>
          <a:xfrm>
            <a:off x="1302175" y="155983"/>
            <a:ext cx="3426632" cy="23083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How the course works – </a:t>
            </a:r>
          </a:p>
          <a:p>
            <a:endParaRPr lang="en-GB" dirty="0"/>
          </a:p>
          <a:p>
            <a:r>
              <a:rPr lang="en-GB" dirty="0"/>
              <a:t>Course Overview</a:t>
            </a:r>
          </a:p>
          <a:p>
            <a:r>
              <a:rPr lang="en-GB" dirty="0">
                <a:hlinkClick r:id="rId3"/>
              </a:rPr>
              <a:t>http://tinyurl.com/bdd8uj4b</a:t>
            </a:r>
            <a:endParaRPr lang="en-GB" dirty="0"/>
          </a:p>
          <a:p>
            <a:endParaRPr lang="en-GB" dirty="0"/>
          </a:p>
          <a:p>
            <a:r>
              <a:rPr lang="en-GB" dirty="0"/>
              <a:t>Guide to NEA</a:t>
            </a:r>
          </a:p>
          <a:p>
            <a:r>
              <a:rPr lang="en-GB" dirty="0">
                <a:hlinkClick r:id="rId4"/>
              </a:rPr>
              <a:t>http://tinyurl.com/f5ba68j3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C3074C-BF3E-270D-6DD5-80426241D159}"/>
              </a:ext>
            </a:extLst>
          </p:cNvPr>
          <p:cNvSpPr txBox="1"/>
          <p:nvPr/>
        </p:nvSpPr>
        <p:spPr>
          <a:xfrm>
            <a:off x="472269" y="3509963"/>
            <a:ext cx="3426632" cy="28623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Exam Practice</a:t>
            </a:r>
          </a:p>
          <a:p>
            <a:r>
              <a:rPr lang="en-GB" dirty="0"/>
              <a:t>OCR Papers</a:t>
            </a:r>
          </a:p>
          <a:p>
            <a:r>
              <a:rPr lang="en-GB" dirty="0">
                <a:hlinkClick r:id="rId5"/>
              </a:rPr>
              <a:t>http://tinyurl.com/yk65fzzc</a:t>
            </a:r>
            <a:endParaRPr lang="en-GB" dirty="0"/>
          </a:p>
          <a:p>
            <a:endParaRPr lang="en-GB" dirty="0"/>
          </a:p>
          <a:p>
            <a:r>
              <a:rPr lang="en-GB" dirty="0"/>
              <a:t>Revision World</a:t>
            </a:r>
          </a:p>
          <a:p>
            <a:r>
              <a:rPr lang="en-GB" dirty="0">
                <a:hlinkClick r:id="rId6"/>
              </a:rPr>
              <a:t>http://tinyurl.com/43pcy5ua</a:t>
            </a:r>
            <a:endParaRPr lang="en-GB" dirty="0"/>
          </a:p>
          <a:p>
            <a:endParaRPr lang="en-GB" dirty="0"/>
          </a:p>
          <a:p>
            <a:r>
              <a:rPr lang="en-GB" dirty="0"/>
              <a:t>Save my Exams</a:t>
            </a:r>
          </a:p>
          <a:p>
            <a:r>
              <a:rPr lang="en-GB" dirty="0">
                <a:hlinkClick r:id="rId7"/>
              </a:rPr>
              <a:t>http://tinyurl.com/3ttmm99y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237C35-2753-A437-5CA6-AEE609BED418}"/>
              </a:ext>
            </a:extLst>
          </p:cNvPr>
          <p:cNvSpPr txBox="1"/>
          <p:nvPr/>
        </p:nvSpPr>
        <p:spPr>
          <a:xfrm>
            <a:off x="6781800" y="185981"/>
            <a:ext cx="4356100" cy="203132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Watch and Listen</a:t>
            </a:r>
          </a:p>
          <a:p>
            <a:endParaRPr lang="en-GB" dirty="0"/>
          </a:p>
          <a:p>
            <a:r>
              <a:rPr lang="en-GB" dirty="0" err="1"/>
              <a:t>Everleaner</a:t>
            </a:r>
            <a:endParaRPr lang="en-GB" dirty="0"/>
          </a:p>
          <a:p>
            <a:r>
              <a:rPr lang="en-GB" dirty="0">
                <a:hlinkClick r:id="rId8"/>
              </a:rPr>
              <a:t>http://tinyurl.com/4pdvwe5d</a:t>
            </a:r>
            <a:endParaRPr lang="en-GB" dirty="0"/>
          </a:p>
          <a:p>
            <a:endParaRPr lang="en-GB" dirty="0"/>
          </a:p>
          <a:p>
            <a:r>
              <a:rPr lang="en-GB" dirty="0"/>
              <a:t>Daniel Bellamy</a:t>
            </a:r>
          </a:p>
          <a:p>
            <a:r>
              <a:rPr lang="en-GB" dirty="0">
                <a:hlinkClick r:id="rId9"/>
              </a:rPr>
              <a:t>http://tinyurl.com/3ywu4t6n</a:t>
            </a:r>
            <a:r>
              <a:rPr lang="en-GB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D9AA94-AAD8-369A-C8C3-A958D7C0E683}"/>
              </a:ext>
            </a:extLst>
          </p:cNvPr>
          <p:cNvSpPr txBox="1"/>
          <p:nvPr/>
        </p:nvSpPr>
        <p:spPr>
          <a:xfrm>
            <a:off x="4623189" y="3851821"/>
            <a:ext cx="3426632" cy="203132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Revision Materials</a:t>
            </a:r>
          </a:p>
          <a:p>
            <a:r>
              <a:rPr lang="en-GB" dirty="0"/>
              <a:t> </a:t>
            </a:r>
          </a:p>
          <a:p>
            <a:r>
              <a:rPr lang="en-GB" dirty="0">
                <a:hlinkClick r:id="rId10"/>
              </a:rPr>
              <a:t>http://tinyurl.com/djz6wxdj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11"/>
              </a:rPr>
              <a:t>http://tinyurl.com/ypk33cma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8D5854-2D5D-A344-D728-32F8C1B299CE}"/>
              </a:ext>
            </a:extLst>
          </p:cNvPr>
          <p:cNvSpPr txBox="1"/>
          <p:nvPr/>
        </p:nvSpPr>
        <p:spPr>
          <a:xfrm>
            <a:off x="8575801" y="3509963"/>
            <a:ext cx="3426632" cy="31393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NEA/Practical Guidance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OCR</a:t>
            </a:r>
          </a:p>
          <a:p>
            <a:r>
              <a:rPr lang="en-GB" dirty="0">
                <a:hlinkClick r:id="rId12"/>
              </a:rPr>
              <a:t>http://tinyurl.com/mrxx5fkv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Youtube</a:t>
            </a:r>
            <a:r>
              <a:rPr lang="en-GB" dirty="0"/>
              <a:t> pt 1</a:t>
            </a:r>
          </a:p>
          <a:p>
            <a:r>
              <a:rPr lang="en-GB" dirty="0">
                <a:hlinkClick r:id="rId13"/>
              </a:rPr>
              <a:t>http://tinyurl.com/bdzcnazm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Youtube</a:t>
            </a:r>
            <a:r>
              <a:rPr lang="en-GB" dirty="0"/>
              <a:t> pt 2 </a:t>
            </a:r>
          </a:p>
          <a:p>
            <a:r>
              <a:rPr lang="en-GB" dirty="0">
                <a:hlinkClick r:id="rId14"/>
              </a:rPr>
              <a:t>http://tinyurl.com/52mpfda6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4835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D794E00FED14AB23FFBE9D63D43E6" ma:contentTypeVersion="14" ma:contentTypeDescription="Create a new document." ma:contentTypeScope="" ma:versionID="b482e9e827d690f58698bff5151646a0">
  <xsd:schema xmlns:xsd="http://www.w3.org/2001/XMLSchema" xmlns:xs="http://www.w3.org/2001/XMLSchema" xmlns:p="http://schemas.microsoft.com/office/2006/metadata/properties" xmlns:ns2="4e3dcb80-a08f-4daa-9e68-2178b77f4083" xmlns:ns3="ba6b4e13-2000-4247-a96b-ab25dbea3538" targetNamespace="http://schemas.microsoft.com/office/2006/metadata/properties" ma:root="true" ma:fieldsID="a0e52c2f7df4a1b2f0d14b668546cabf" ns2:_="" ns3:_="">
    <xsd:import namespace="4e3dcb80-a08f-4daa-9e68-2178b77f4083"/>
    <xsd:import namespace="ba6b4e13-2000-4247-a96b-ab25dbea35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dcb80-a08f-4daa-9e68-2178b77f4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459e43-1a7e-480a-bfce-14f62d46ea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6b4e13-2000-4247-a96b-ab25dbea3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d203c44-367a-461b-80e7-9b8e1eee3fc6}" ma:internalName="TaxCatchAll" ma:showField="CatchAllData" ma:web="ba6b4e13-2000-4247-a96b-ab25dbea35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6b4e13-2000-4247-a96b-ab25dbea3538" xsi:nil="true"/>
    <lcf76f155ced4ddcb4097134ff3c332f xmlns="4e3dcb80-a08f-4daa-9e68-2178b77f40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59B4E10-527C-472C-8717-9546EDB984D4}"/>
</file>

<file path=customXml/itemProps2.xml><?xml version="1.0" encoding="utf-8"?>
<ds:datastoreItem xmlns:ds="http://schemas.openxmlformats.org/officeDocument/2006/customXml" ds:itemID="{53FF13BD-D618-42E6-92B1-280F2C0C9393}"/>
</file>

<file path=customXml/itemProps3.xml><?xml version="1.0" encoding="utf-8"?>
<ds:datastoreItem xmlns:ds="http://schemas.openxmlformats.org/officeDocument/2006/customXml" ds:itemID="{303C685F-1783-4ABD-A814-6EEF2C072E13}"/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128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A-Level PE Independent Study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A-Level PE Independent Study </dc:title>
  <dc:creator>Rob Ellis</dc:creator>
  <cp:lastModifiedBy>Rob Ellis</cp:lastModifiedBy>
  <cp:revision>2</cp:revision>
  <dcterms:created xsi:type="dcterms:W3CDTF">2024-02-05T16:09:26Z</dcterms:created>
  <dcterms:modified xsi:type="dcterms:W3CDTF">2024-02-12T10:02:30Z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0x010100595D794E00FED14AB23FFBE9D63D43E6</vt:lpwstr>
  </property>
</Properties>
</file>