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A2B2-B88E-50FF-C3B4-ED883C38F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7DC62-0B09-4E95-3540-BF431D7B7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FAF2-6F3A-67E0-02E1-DEBD36A3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C0C12-1721-2759-3F4C-559B9B75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B2BAD-BA4F-B485-FA84-C51F2BAA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7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8A14-7CA5-ADD2-8E2E-FA6B1F21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EF8DE-FFB8-2B50-EA0B-EF9E600D9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C5131-9A36-F8CF-A395-9AC0824E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B4FF9-2D8C-53FC-C7E5-04C74ABE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102B0-3348-E3BA-B490-4AC3C226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1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76A82-938C-F15B-7F5D-04D89EAA6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7E84D-1084-FBEE-3729-8F920F87A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00D5A-5239-3B16-84F6-03FD8F98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B23F8-8A10-1974-B1BD-D1DC64D2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C5527-699E-8389-A30B-5EF8E989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2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80F7-9C82-BDE4-EB41-1DEA1458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F98C1-6AC7-0D54-8702-323D616BF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E3D62-8D60-D8EC-FB50-1AD9C7F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A7C24-14A3-80D5-ADF9-2A08866E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2BB5A-875A-9CC8-F57A-6ACD0D10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55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43A4-2D26-126F-7397-211AEA7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669EE-A0C6-28D0-CE94-08392923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8586-2DBC-C055-89C1-F7628D7A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74806-BD43-0676-FB9D-6174E48B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D576A-CE6E-B3FF-8AF9-52BCEDE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B7A8-D0F8-F52A-8510-74B4B26F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F1BB8-47EA-EA00-E7C3-1C3F4031C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B368B-B1B0-B148-506C-8E06C5523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8DD65-0942-D6D5-D079-10BB7DCB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9F058-7C83-F9FD-A88A-FA68FC62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E7ED6-4FE2-9454-CB60-D6E50F8B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1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4440-2A84-4080-26EF-FD5E6942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86587-98FE-B2EA-DBBF-B41B33559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E95BF-8CD8-24AB-4E96-108CEDA0E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75E7-1DA5-75A0-E5BC-2316B4F51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C6296-800D-47FE-D9F5-FDD3D7A51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FC5FAB-82A2-391C-07D0-AA494483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27E85-7299-A904-FEE7-629ACA31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D6373-76A4-2FE2-DC7D-D59EE25B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0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1D85-165E-35D8-D0F5-35EB5F97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A68C3-00FE-2AE5-4B33-3A06CF7A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780F4-8D7A-8D6D-B3A4-F0B4F904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02B73-D63F-9913-B54F-49466BE2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8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A9C68-D1AB-5894-BC01-EA0DEE3D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D9B74-F258-016E-B36F-2A6A709B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D5216-A774-84F7-9A9D-679B6EA6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54FB-6F9A-2329-9A8D-CF466828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62E8-02DC-CA23-0066-8FC34104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98192-AE8E-04A9-444B-5A5731F09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7A146-BBEA-8353-25C0-57405F7E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55D0F-3788-AE0B-6F50-4897C5EF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C8458-A54F-13AA-ED65-3276A308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7871-4CF2-301B-AAF3-A5A76537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377D2-274C-27DA-42FB-D31777516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D0F06-8BFE-4720-B9E9-A464C2EB7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65E69-BD6A-7D6E-36FF-D1E571E2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DCD8E-90DB-2BD3-9D35-E8E7DB80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5FFAF-66CC-7C60-EEA9-7783A0E1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71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18320-B7C8-1A72-2F1A-1C948986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142A6-A398-39C8-9534-5B6DB424B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C6B6F-0C5B-920B-15DB-FBE1672E2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BEB4-3FC2-4D6F-921F-ECD8F3849B6E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F310B-2C1F-C4E3-DACC-2774AC599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41C79-3261-3AEB-4A52-B5C08D912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6D3B1-FDC8-4628-9D87-B2C1016FA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3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me.co.uk/" TargetMode="External"/><Relationship Id="rId3" Type="http://schemas.openxmlformats.org/officeDocument/2006/relationships/hyperlink" Target="https://integralmaths.org/" TargetMode="External"/><Relationship Id="rId7" Type="http://schemas.openxmlformats.org/officeDocument/2006/relationships/hyperlink" Target="https://www.savemyexams.com/a-level/maths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://www.uplearn.co.uk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1C67-AD68-2165-B53E-020F7659D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2320" y="2227063"/>
            <a:ext cx="4962939" cy="161345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A Level Maths </a:t>
            </a:r>
            <a:br>
              <a:rPr lang="en-GB" dirty="0">
                <a:solidFill>
                  <a:schemeClr val="bg1"/>
                </a:solidFill>
                <a:latin typeface="+mn-lt"/>
              </a:rPr>
            </a:br>
            <a:r>
              <a:rPr lang="en-GB" dirty="0">
                <a:solidFill>
                  <a:schemeClr val="bg1"/>
                </a:solidFill>
                <a:latin typeface="+mn-lt"/>
              </a:rPr>
              <a:t>Support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1EF04-75E1-712A-D7B2-470472CE93C0}"/>
              </a:ext>
            </a:extLst>
          </p:cNvPr>
          <p:cNvSpPr/>
          <p:nvPr/>
        </p:nvSpPr>
        <p:spPr>
          <a:xfrm>
            <a:off x="265043" y="291547"/>
            <a:ext cx="11542643" cy="62815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6E2FC-9FFE-49A6-6DA8-FAFF06E85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" t="27592" r="69342" b="57429"/>
          <a:stretch/>
        </p:blipFill>
        <p:spPr>
          <a:xfrm>
            <a:off x="650054" y="513347"/>
            <a:ext cx="3472768" cy="1026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DE4B82-04DE-DB46-0CB1-5196F2866A79}"/>
              </a:ext>
            </a:extLst>
          </p:cNvPr>
          <p:cNvSpPr txBox="1"/>
          <p:nvPr/>
        </p:nvSpPr>
        <p:spPr>
          <a:xfrm>
            <a:off x="883709" y="1540043"/>
            <a:ext cx="2518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Integral Maths</a:t>
            </a:r>
            <a:r>
              <a:rPr lang="en-GB" dirty="0"/>
              <a:t>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551689-239B-C5C9-AC75-D66BD14AF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58" t="17487" r="66184" b="67535"/>
          <a:stretch/>
        </p:blipFill>
        <p:spPr>
          <a:xfrm>
            <a:off x="7844589" y="4180099"/>
            <a:ext cx="2983832" cy="12163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CECC8A-D38E-4223-4F6D-08A03831D71F}"/>
              </a:ext>
            </a:extLst>
          </p:cNvPr>
          <p:cNvSpPr txBox="1"/>
          <p:nvPr/>
        </p:nvSpPr>
        <p:spPr>
          <a:xfrm>
            <a:off x="8726905" y="5615427"/>
            <a:ext cx="1556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uplearn.co.uk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36C819-9A25-7706-E6D9-021E5AD638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08" r="84737" b="74515"/>
          <a:stretch/>
        </p:blipFill>
        <p:spPr>
          <a:xfrm>
            <a:off x="418488" y="4499203"/>
            <a:ext cx="2983832" cy="8437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9C0382-FF55-8DC4-D159-32FBEA8E52A5}"/>
              </a:ext>
            </a:extLst>
          </p:cNvPr>
          <p:cNvSpPr txBox="1"/>
          <p:nvPr/>
        </p:nvSpPr>
        <p:spPr>
          <a:xfrm>
            <a:off x="650054" y="5422296"/>
            <a:ext cx="32160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A Level Maths Past Papers &amp; Questions by Topic | Save My Exams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38850-CF27-051F-5BF4-12DB875FCB01}"/>
              </a:ext>
            </a:extLst>
          </p:cNvPr>
          <p:cNvSpPr txBox="1"/>
          <p:nvPr/>
        </p:nvSpPr>
        <p:spPr>
          <a:xfrm>
            <a:off x="8598567" y="1394530"/>
            <a:ext cx="1958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mmerevise.co.uk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B2B977-1344-6B47-F789-FDD2F6E9C09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79" t="20156" r="73684" b="67535"/>
          <a:stretch/>
        </p:blipFill>
        <p:spPr>
          <a:xfrm>
            <a:off x="8598567" y="549920"/>
            <a:ext cx="1958528" cy="9197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96AFEE-00C6-60D3-9336-850446351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906" t="22442" r="53421" b="31687"/>
          <a:stretch/>
        </p:blipFill>
        <p:spPr>
          <a:xfrm>
            <a:off x="9159906" y="2228026"/>
            <a:ext cx="1123083" cy="15511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A45B9-C981-7ECB-AE16-C862A5F8F9E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974" t="23600" r="55526" b="32388"/>
          <a:stretch/>
        </p:blipFill>
        <p:spPr>
          <a:xfrm>
            <a:off x="1480889" y="2227063"/>
            <a:ext cx="1126784" cy="15932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CA52B6-E9EC-39B3-5901-543EE431CF6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819" t="43087" r="57100" b="47882"/>
          <a:stretch/>
        </p:blipFill>
        <p:spPr>
          <a:xfrm>
            <a:off x="7224065" y="3428999"/>
            <a:ext cx="1141194" cy="4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5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D794E00FED14AB23FFBE9D63D43E6" ma:contentTypeVersion="14" ma:contentTypeDescription="Create a new document." ma:contentTypeScope="" ma:versionID="b482e9e827d690f58698bff5151646a0">
  <xsd:schema xmlns:xsd="http://www.w3.org/2001/XMLSchema" xmlns:xs="http://www.w3.org/2001/XMLSchema" xmlns:p="http://schemas.microsoft.com/office/2006/metadata/properties" xmlns:ns2="4e3dcb80-a08f-4daa-9e68-2178b77f4083" xmlns:ns3="ba6b4e13-2000-4247-a96b-ab25dbea3538" targetNamespace="http://schemas.microsoft.com/office/2006/metadata/properties" ma:root="true" ma:fieldsID="a0e52c2f7df4a1b2f0d14b668546cabf" ns2:_="" ns3:_="">
    <xsd:import namespace="4e3dcb80-a08f-4daa-9e68-2178b77f4083"/>
    <xsd:import namespace="ba6b4e13-2000-4247-a96b-ab25dbea35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dcb80-a08f-4daa-9e68-2178b77f4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2459e43-1a7e-480a-bfce-14f62d46ea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b4e13-2000-4247-a96b-ab25dbea35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d203c44-367a-461b-80e7-9b8e1eee3fc6}" ma:internalName="TaxCatchAll" ma:showField="CatchAllData" ma:web="ba6b4e13-2000-4247-a96b-ab25dbea35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6b4e13-2000-4247-a96b-ab25dbea3538" xsi:nil="true"/>
    <lcf76f155ced4ddcb4097134ff3c332f xmlns="4e3dcb80-a08f-4daa-9e68-2178b77f40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30AFF2-D42E-4528-8E69-BDCF18D056D9}"/>
</file>

<file path=customXml/itemProps2.xml><?xml version="1.0" encoding="utf-8"?>
<ds:datastoreItem xmlns:ds="http://schemas.openxmlformats.org/officeDocument/2006/customXml" ds:itemID="{72A79D3D-6B8F-4C07-9E00-D0121C33D454}"/>
</file>

<file path=customXml/itemProps3.xml><?xml version="1.0" encoding="utf-8"?>
<ds:datastoreItem xmlns:ds="http://schemas.openxmlformats.org/officeDocument/2006/customXml" ds:itemID="{C0817320-315E-455B-8910-824ECACD1D25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 Level Maths 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Maths  Support</dc:title>
  <dc:creator>Kim Worthington</dc:creator>
  <cp:lastModifiedBy>Kim Worthington</cp:lastModifiedBy>
  <cp:revision>1</cp:revision>
  <dcterms:created xsi:type="dcterms:W3CDTF">2024-02-25T17:52:13Z</dcterms:created>
  <dcterms:modified xsi:type="dcterms:W3CDTF">2024-02-25T18:07:10Z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0x010100595D794E00FED14AB23FFBE9D63D43E6</vt:lpwstr>
  </property>
</Properties>
</file>